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5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339" y="415100"/>
            <a:ext cx="663826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Expanding double brackets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Non Monic Quadratics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124682" y="3992606"/>
                <a:ext cx="27192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682" y="3992606"/>
                <a:ext cx="2719271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106852" y="4696651"/>
                <a:ext cx="27192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852" y="4696651"/>
                <a:ext cx="2719271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089022" y="5400696"/>
                <a:ext cx="27192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022" y="5400696"/>
                <a:ext cx="2719271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542060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+7)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542060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541290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+7)(6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541290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2BFCFAB-DD01-46F6-9550-A6298C351AD2}"/>
                  </a:ext>
                </a:extLst>
              </p:cNvPr>
              <p:cNvSpPr/>
              <p:nvPr/>
            </p:nvSpPr>
            <p:spPr>
              <a:xfrm>
                <a:off x="0" y="0"/>
                <a:ext cx="5200292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9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kumimoji="0" lang="en-GB" sz="1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/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/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+0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/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900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2BFCFAB-DD01-46F6-9550-A6298C351A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5200292" cy="7109639"/>
              </a:xfrm>
              <a:prstGeom prst="rect">
                <a:avLst/>
              </a:prstGeom>
              <a:blipFill>
                <a:blip r:embed="rId2"/>
                <a:stretch>
                  <a:fillRect l="-1055" t="-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0DC4C4B-5572-496B-85AF-D2AEEEE9BDB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AAA030B-2018-40E5-8360-9D7481E226AB}"/>
                  </a:ext>
                </a:extLst>
              </p:cNvPr>
              <p:cNvSpPr/>
              <p:nvPr/>
            </p:nvSpPr>
            <p:spPr>
              <a:xfrm>
                <a:off x="4107339" y="1439052"/>
                <a:ext cx="5200292" cy="26276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lvl="0"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lvl="0"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GB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AAA030B-2018-40E5-8360-9D7481E226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339" y="1439052"/>
                <a:ext cx="5200292" cy="2627642"/>
              </a:xfrm>
              <a:prstGeom prst="rect">
                <a:avLst/>
              </a:prstGeom>
              <a:blipFill>
                <a:blip r:embed="rId3"/>
                <a:stretch>
                  <a:fillRect l="-1055" t="-1160" b="-1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0" y="0"/>
                <a:ext cx="5200292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9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GB" sz="19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kumimoji="0" lang="en-GB" sz="1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en-GB" sz="19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0" lang="en-GB" sz="1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+22</m:t>
                    </m:r>
                    <m:r>
                      <a:rPr kumimoji="0" lang="en-GB" sz="1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1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22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1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22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/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/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1900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900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9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b="0" i="1" dirty="0" smtClean="0">
                        <a:latin typeface="Cambria Math" panose="02040503050406030204" pitchFamily="18" charset="0"/>
                      </a:rPr>
                      <m:t>+0)</m:t>
                    </m:r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/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900" dirty="0"/>
              </a:p>
              <a:p>
                <a:pPr>
                  <a:defRPr/>
                </a:pPr>
                <a:endParaRPr lang="en-GB" sz="1900" dirty="0"/>
              </a:p>
              <a:p>
                <a:pPr lvl="0">
                  <a:defRPr/>
                </a:pPr>
                <a:r>
                  <a:rPr lang="en-GB" sz="19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9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900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9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𝑐𝑥</m:t>
                        </m:r>
                      </m:e>
                      <m:sup>
                        <m:r>
                          <a:rPr lang="en-GB" sz="19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19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+12</m:t>
                        </m:r>
                      </m:e>
                    </m:d>
                    <m:r>
                      <a:rPr lang="en-GB" sz="19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900" dirty="0"/>
              </a:p>
              <a:p>
                <a:pPr lvl="0">
                  <a:defRPr/>
                </a:pPr>
                <a:endParaRPr lang="en-GB" sz="19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5200292" cy="7109639"/>
              </a:xfrm>
              <a:prstGeom prst="rect">
                <a:avLst/>
              </a:prstGeom>
              <a:blipFill>
                <a:blip r:embed="rId2"/>
                <a:stretch>
                  <a:fillRect l="-1055" t="-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2C854D4-66AE-47CC-8CE2-7CB7A5819F3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360C8B5-BF17-4732-A03C-499C87634D9B}"/>
                  </a:ext>
                </a:extLst>
              </p:cNvPr>
              <p:cNvSpPr/>
              <p:nvPr/>
            </p:nvSpPr>
            <p:spPr>
              <a:xfrm>
                <a:off x="4107339" y="1439052"/>
                <a:ext cx="5200292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𝑐𝑥</m:t>
                        </m:r>
                      </m:e>
                      <m:sup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lvl="0"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𝑐𝑥</m:t>
                        </m:r>
                      </m:e>
                      <m:sup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𝑏𝑐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𝑏𝑑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𝑎𝑐</m:t>
                        </m:r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𝑎𝑑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𝑏𝑐</m:t>
                        </m:r>
                      </m:e>
                    </m:d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𝑏𝑑</m:t>
                    </m:r>
                  </m:oMath>
                </a14:m>
                <a:endParaRPr lang="en-GB" dirty="0"/>
              </a:p>
              <a:p>
                <a:pPr lvl="0"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𝑎𝑐</m:t>
                        </m:r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𝑎𝑑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𝑏𝑐</m:t>
                        </m:r>
                      </m:e>
                    </m:d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𝑏𝑑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GB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𝑎𝑐</m:t>
                        </m:r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𝑎𝑑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𝑏𝑐</m:t>
                        </m:r>
                      </m:e>
                    </m:d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𝑏𝑑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360C8B5-BF17-4732-A03C-499C87634D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339" y="1439052"/>
                <a:ext cx="5200292" cy="2585323"/>
              </a:xfrm>
              <a:prstGeom prst="rect">
                <a:avLst/>
              </a:prstGeom>
              <a:blipFill>
                <a:blip r:embed="rId3"/>
                <a:stretch>
                  <a:fillRect l="-1055" t="-1179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09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1709</TotalTime>
  <Words>330</Words>
  <Application>Microsoft Office PowerPoint</Application>
  <PresentationFormat>On-screen Show (4:3)</PresentationFormat>
  <Paragraphs>82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Brackets:  Expanding double brackets Non Monic Quadratics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120</cp:revision>
  <dcterms:created xsi:type="dcterms:W3CDTF">2018-01-26T08:52:52Z</dcterms:created>
  <dcterms:modified xsi:type="dcterms:W3CDTF">2020-06-05T07:28:34Z</dcterms:modified>
</cp:coreProperties>
</file>