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6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Function Machines: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Input Output Tables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54692"/>
              </p:ext>
            </p:extLst>
          </p:nvPr>
        </p:nvGraphicFramePr>
        <p:xfrm>
          <a:off x="3657541" y="3857974"/>
          <a:ext cx="1560195" cy="335915"/>
        </p:xfrm>
        <a:graphic>
          <a:graphicData uri="http://schemas.openxmlformats.org/drawingml/2006/table">
            <a:tbl>
              <a:tblPr firstRow="1" firstCol="1" bandRow="1"/>
              <a:tblGrid>
                <a:gridCol w="520065">
                  <a:extLst>
                    <a:ext uri="{9D8B030D-6E8A-4147-A177-3AD203B41FA5}">
                      <a16:colId xmlns:a16="http://schemas.microsoft.com/office/drawing/2014/main" val="3856844045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3001234270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1252042175"/>
                    </a:ext>
                  </a:extLst>
                </a:gridCol>
              </a:tblGrid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166896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48915"/>
              </p:ext>
            </p:extLst>
          </p:nvPr>
        </p:nvGraphicFramePr>
        <p:xfrm>
          <a:off x="3657541" y="4453254"/>
          <a:ext cx="1560195" cy="335915"/>
        </p:xfrm>
        <a:graphic>
          <a:graphicData uri="http://schemas.openxmlformats.org/drawingml/2006/table">
            <a:tbl>
              <a:tblPr firstRow="1" firstCol="1" bandRow="1"/>
              <a:tblGrid>
                <a:gridCol w="520065">
                  <a:extLst>
                    <a:ext uri="{9D8B030D-6E8A-4147-A177-3AD203B41FA5}">
                      <a16:colId xmlns:a16="http://schemas.microsoft.com/office/drawing/2014/main" val="3856844045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3001234270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1252042175"/>
                    </a:ext>
                  </a:extLst>
                </a:gridCol>
              </a:tblGrid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16689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92464"/>
              </p:ext>
            </p:extLst>
          </p:nvPr>
        </p:nvGraphicFramePr>
        <p:xfrm>
          <a:off x="3294127" y="5020180"/>
          <a:ext cx="2287025" cy="335915"/>
        </p:xfrm>
        <a:graphic>
          <a:graphicData uri="http://schemas.openxmlformats.org/drawingml/2006/table">
            <a:tbl>
              <a:tblPr firstRow="1" firstCol="1" bandRow="1"/>
              <a:tblGrid>
                <a:gridCol w="457405">
                  <a:extLst>
                    <a:ext uri="{9D8B030D-6E8A-4147-A177-3AD203B41FA5}">
                      <a16:colId xmlns:a16="http://schemas.microsoft.com/office/drawing/2014/main" val="3856844045"/>
                    </a:ext>
                  </a:extLst>
                </a:gridCol>
                <a:gridCol w="457405">
                  <a:extLst>
                    <a:ext uri="{9D8B030D-6E8A-4147-A177-3AD203B41FA5}">
                      <a16:colId xmlns:a16="http://schemas.microsoft.com/office/drawing/2014/main" val="3001234270"/>
                    </a:ext>
                  </a:extLst>
                </a:gridCol>
                <a:gridCol w="457405">
                  <a:extLst>
                    <a:ext uri="{9D8B030D-6E8A-4147-A177-3AD203B41FA5}">
                      <a16:colId xmlns:a16="http://schemas.microsoft.com/office/drawing/2014/main" val="3112282961"/>
                    </a:ext>
                  </a:extLst>
                </a:gridCol>
                <a:gridCol w="457405">
                  <a:extLst>
                    <a:ext uri="{9D8B030D-6E8A-4147-A177-3AD203B41FA5}">
                      <a16:colId xmlns:a16="http://schemas.microsoft.com/office/drawing/2014/main" val="152728167"/>
                    </a:ext>
                  </a:extLst>
                </a:gridCol>
                <a:gridCol w="457405">
                  <a:extLst>
                    <a:ext uri="{9D8B030D-6E8A-4147-A177-3AD203B41FA5}">
                      <a16:colId xmlns:a16="http://schemas.microsoft.com/office/drawing/2014/main" val="1252042175"/>
                    </a:ext>
                  </a:extLst>
                </a:gridCol>
              </a:tblGrid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16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210971"/>
              </p:ext>
            </p:extLst>
          </p:nvPr>
        </p:nvGraphicFramePr>
        <p:xfrm>
          <a:off x="1027988" y="1015631"/>
          <a:ext cx="2263836" cy="498729"/>
        </p:xfrm>
        <a:graphic>
          <a:graphicData uri="http://schemas.openxmlformats.org/drawingml/2006/table">
            <a:tbl>
              <a:tblPr firstRow="1" firstCol="1" bandRow="1"/>
              <a:tblGrid>
                <a:gridCol w="754612">
                  <a:extLst>
                    <a:ext uri="{9D8B030D-6E8A-4147-A177-3AD203B41FA5}">
                      <a16:colId xmlns:a16="http://schemas.microsoft.com/office/drawing/2014/main" val="3495813773"/>
                    </a:ext>
                  </a:extLst>
                </a:gridCol>
                <a:gridCol w="754612">
                  <a:extLst>
                    <a:ext uri="{9D8B030D-6E8A-4147-A177-3AD203B41FA5}">
                      <a16:colId xmlns:a16="http://schemas.microsoft.com/office/drawing/2014/main" val="2147106267"/>
                    </a:ext>
                  </a:extLst>
                </a:gridCol>
                <a:gridCol w="754612">
                  <a:extLst>
                    <a:ext uri="{9D8B030D-6E8A-4147-A177-3AD203B41FA5}">
                      <a16:colId xmlns:a16="http://schemas.microsoft.com/office/drawing/2014/main" val="966552997"/>
                    </a:ext>
                  </a:extLst>
                </a:gridCol>
              </a:tblGrid>
              <a:tr h="487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09" marR="99509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09" marR="99509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09" marR="99509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69919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178451"/>
              </p:ext>
            </p:extLst>
          </p:nvPr>
        </p:nvGraphicFramePr>
        <p:xfrm>
          <a:off x="719339" y="1672514"/>
          <a:ext cx="2881134" cy="1998451"/>
        </p:xfrm>
        <a:graphic>
          <a:graphicData uri="http://schemas.openxmlformats.org/drawingml/2006/table">
            <a:tbl>
              <a:tblPr firstRow="1" firstCol="1" bandRow="1"/>
              <a:tblGrid>
                <a:gridCol w="1440567">
                  <a:extLst>
                    <a:ext uri="{9D8B030D-6E8A-4147-A177-3AD203B41FA5}">
                      <a16:colId xmlns:a16="http://schemas.microsoft.com/office/drawing/2014/main" val="2907704844"/>
                    </a:ext>
                  </a:extLst>
                </a:gridCol>
                <a:gridCol w="1440567">
                  <a:extLst>
                    <a:ext uri="{9D8B030D-6E8A-4147-A177-3AD203B41FA5}">
                      <a16:colId xmlns:a16="http://schemas.microsoft.com/office/drawing/2014/main" val="1733294313"/>
                    </a:ext>
                  </a:extLst>
                </a:gridCol>
              </a:tblGrid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17242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824261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119781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139705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123956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743698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599839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-186421" y="615521"/>
            <a:ext cx="2727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Complete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</a:t>
            </a: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e table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797078"/>
              </p:ext>
            </p:extLst>
          </p:nvPr>
        </p:nvGraphicFramePr>
        <p:xfrm>
          <a:off x="5639942" y="1015631"/>
          <a:ext cx="2263836" cy="498729"/>
        </p:xfrm>
        <a:graphic>
          <a:graphicData uri="http://schemas.openxmlformats.org/drawingml/2006/table">
            <a:tbl>
              <a:tblPr firstRow="1" firstCol="1" bandRow="1"/>
              <a:tblGrid>
                <a:gridCol w="754612">
                  <a:extLst>
                    <a:ext uri="{9D8B030D-6E8A-4147-A177-3AD203B41FA5}">
                      <a16:colId xmlns:a16="http://schemas.microsoft.com/office/drawing/2014/main" val="3495813773"/>
                    </a:ext>
                  </a:extLst>
                </a:gridCol>
                <a:gridCol w="754612">
                  <a:extLst>
                    <a:ext uri="{9D8B030D-6E8A-4147-A177-3AD203B41FA5}">
                      <a16:colId xmlns:a16="http://schemas.microsoft.com/office/drawing/2014/main" val="2147106267"/>
                    </a:ext>
                  </a:extLst>
                </a:gridCol>
                <a:gridCol w="754612">
                  <a:extLst>
                    <a:ext uri="{9D8B030D-6E8A-4147-A177-3AD203B41FA5}">
                      <a16:colId xmlns:a16="http://schemas.microsoft.com/office/drawing/2014/main" val="966552997"/>
                    </a:ext>
                  </a:extLst>
                </a:gridCol>
              </a:tblGrid>
              <a:tr h="487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09" marR="99509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09" marR="99509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9509" marR="99509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69919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768757"/>
              </p:ext>
            </p:extLst>
          </p:nvPr>
        </p:nvGraphicFramePr>
        <p:xfrm>
          <a:off x="5331293" y="1672514"/>
          <a:ext cx="2881134" cy="1998451"/>
        </p:xfrm>
        <a:graphic>
          <a:graphicData uri="http://schemas.openxmlformats.org/drawingml/2006/table">
            <a:tbl>
              <a:tblPr firstRow="1" firstCol="1" bandRow="1"/>
              <a:tblGrid>
                <a:gridCol w="1440567">
                  <a:extLst>
                    <a:ext uri="{9D8B030D-6E8A-4147-A177-3AD203B41FA5}">
                      <a16:colId xmlns:a16="http://schemas.microsoft.com/office/drawing/2014/main" val="2907704844"/>
                    </a:ext>
                  </a:extLst>
                </a:gridCol>
                <a:gridCol w="1440567">
                  <a:extLst>
                    <a:ext uri="{9D8B030D-6E8A-4147-A177-3AD203B41FA5}">
                      <a16:colId xmlns:a16="http://schemas.microsoft.com/office/drawing/2014/main" val="1733294313"/>
                    </a:ext>
                  </a:extLst>
                </a:gridCol>
              </a:tblGrid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17242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824261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119781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139705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123956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743698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67" marR="85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599839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25533" y="615521"/>
            <a:ext cx="2727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Complete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</a:t>
            </a: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e table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11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29" y="296823"/>
            <a:ext cx="2612857" cy="23945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349" y="285757"/>
            <a:ext cx="2574620" cy="24069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2932" y="263626"/>
            <a:ext cx="2644721" cy="24315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665" y="3628239"/>
            <a:ext cx="2644721" cy="24192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9349" y="3633131"/>
            <a:ext cx="2631976" cy="24254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0288" y="3518797"/>
            <a:ext cx="2695704" cy="256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3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54" y="321993"/>
            <a:ext cx="2663841" cy="26518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846" y="321993"/>
            <a:ext cx="2640309" cy="26270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101" y="317026"/>
            <a:ext cx="2635603" cy="263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35" y="3248030"/>
            <a:ext cx="2677960" cy="26568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5846" y="3262264"/>
            <a:ext cx="2673254" cy="26469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2250" y="3243356"/>
            <a:ext cx="2654428" cy="2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6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1666</TotalTime>
  <Words>58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Function Machines: Input Output Tables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2020-06-05T08:08:51Z</dcterms:modified>
</cp:coreProperties>
</file>