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9" r:id="rId3"/>
    <p:sldId id="292" r:id="rId4"/>
    <p:sldId id="294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26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830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39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12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87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453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8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030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99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4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49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Interior angles of a polygon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B704B564-406A-48D5-8872-59E77B7590AD}"/>
              </a:ext>
            </a:extLst>
          </p:cNvPr>
          <p:cNvSpPr/>
          <p:nvPr/>
        </p:nvSpPr>
        <p:spPr>
          <a:xfrm>
            <a:off x="3475971" y="3973716"/>
            <a:ext cx="2192054" cy="1888299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541231"/>
                <a:ext cx="4398020" cy="5816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/>
                  <a:t>a) Calculate the sum of the interior angles of a hexagon</a:t>
                </a:r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r>
                  <a:rPr lang="en-GB" sz="1600" dirty="0"/>
                  <a:t>b) Calculate the size of one interior angle of a regular hexagon</a:t>
                </a:r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r>
                  <a:rPr lang="en-GB" sz="1600" dirty="0"/>
                  <a:t>c) The sum of the interior angles of a polygon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2700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°.</m:t>
                    </m:r>
                  </m:oMath>
                </a14:m>
                <a:r>
                  <a:rPr lang="en-GB" sz="1600" dirty="0"/>
                  <a:t> Calculate the number of sides</a:t>
                </a:r>
              </a:p>
              <a:p>
                <a:br>
                  <a:rPr lang="en-GB" dirty="0"/>
                </a:br>
                <a:endParaRPr lang="en-GB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1231"/>
                <a:ext cx="4398020" cy="5816977"/>
              </a:xfrm>
              <a:prstGeom prst="rect">
                <a:avLst/>
              </a:prstGeom>
              <a:blipFill rotWithShape="0">
                <a:blip r:embed="rId2"/>
                <a:stretch>
                  <a:fillRect t="-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453217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7" name="Hexagon 6"/>
          <p:cNvSpPr/>
          <p:nvPr/>
        </p:nvSpPr>
        <p:spPr>
          <a:xfrm>
            <a:off x="1136388" y="1305931"/>
            <a:ext cx="2192054" cy="188829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574078" y="543319"/>
                <a:ext cx="4398020" cy="5816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/>
                  <a:t>a) Calculate the sum of the interior angles of a pentagon</a:t>
                </a:r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r>
                  <a:rPr lang="en-GB" sz="1600" dirty="0"/>
                  <a:t>b) Calculate the size of one interior angle of regular pentagon</a:t>
                </a:r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r>
                  <a:rPr lang="en-GB" sz="1600" dirty="0"/>
                  <a:t>c) The sum of the interior angles of a polygon is 2160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°.</m:t>
                    </m:r>
                  </m:oMath>
                </a14:m>
                <a:r>
                  <a:rPr lang="en-GB" sz="1600" dirty="0"/>
                  <a:t> Calculate the number of sides</a:t>
                </a:r>
              </a:p>
              <a:p>
                <a:br>
                  <a:rPr lang="en-GB" dirty="0"/>
                </a:br>
                <a:endParaRPr lang="en-GB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078" y="543319"/>
                <a:ext cx="4398020" cy="5816977"/>
              </a:xfrm>
              <a:prstGeom prst="rect">
                <a:avLst/>
              </a:prstGeom>
              <a:blipFill rotWithShape="0">
                <a:blip r:embed="rId3"/>
                <a:stretch>
                  <a:fillRect t="-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gular Pentagon 10"/>
          <p:cNvSpPr/>
          <p:nvPr/>
        </p:nvSpPr>
        <p:spPr>
          <a:xfrm>
            <a:off x="5864302" y="1178565"/>
            <a:ext cx="1987175" cy="201566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10404"/>
              </p:ext>
            </p:extLst>
          </p:nvPr>
        </p:nvGraphicFramePr>
        <p:xfrm>
          <a:off x="2707970" y="134615"/>
          <a:ext cx="6223087" cy="605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478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Sum of interior 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Size of one interior angle in a regular polygon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180°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360°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144°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1800°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150°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1980°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0269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2700°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Heptagon 10"/>
          <p:cNvSpPr/>
          <p:nvPr/>
        </p:nvSpPr>
        <p:spPr>
          <a:xfrm>
            <a:off x="106471" y="1590806"/>
            <a:ext cx="1615858" cy="17035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Arrow Connector 71"/>
          <p:cNvCxnSpPr>
            <a:stCxn id="11" idx="1"/>
          </p:cNvCxnSpPr>
          <p:nvPr/>
        </p:nvCxnSpPr>
        <p:spPr>
          <a:xfrm flipV="1">
            <a:off x="1722333" y="2680570"/>
            <a:ext cx="941796" cy="579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400628"/>
              </p:ext>
            </p:extLst>
          </p:nvPr>
        </p:nvGraphicFramePr>
        <p:xfrm>
          <a:off x="2707970" y="134615"/>
          <a:ext cx="6223087" cy="605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478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Sum of interior 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Size of one interior angle in a regular polygon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180°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60°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360°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90°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128.6°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1260°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140°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1440°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144°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1800°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150°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1980°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152.3°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60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2160°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154.3°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0269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2700°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158.8°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Heptagon 3"/>
          <p:cNvSpPr/>
          <p:nvPr/>
        </p:nvSpPr>
        <p:spPr>
          <a:xfrm>
            <a:off x="106471" y="1590806"/>
            <a:ext cx="1615858" cy="170354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V="1">
            <a:off x="1722333" y="2680570"/>
            <a:ext cx="941796" cy="579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93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207</Words>
  <Application>Microsoft Office PowerPoint</Application>
  <PresentationFormat>On-screen Show (4:3)</PresentationFormat>
  <Paragraphs>99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Interior angles of a polygon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119</cp:revision>
  <dcterms:created xsi:type="dcterms:W3CDTF">2018-01-26T08:52:52Z</dcterms:created>
  <dcterms:modified xsi:type="dcterms:W3CDTF">2020-06-05T09:36:32Z</dcterms:modified>
</cp:coreProperties>
</file>