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6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4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38" y="129567"/>
            <a:ext cx="839372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Inverse Function Machines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0" cy="304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064016"/>
              </p:ext>
            </p:extLst>
          </p:nvPr>
        </p:nvGraphicFramePr>
        <p:xfrm>
          <a:off x="3288250" y="3957650"/>
          <a:ext cx="3096000" cy="396000"/>
        </p:xfrm>
        <a:graphic>
          <a:graphicData uri="http://schemas.openxmlformats.org/drawingml/2006/table">
            <a:tbl>
              <a:tblPr firstRow="1" firstCol="1" bandRow="1"/>
              <a:tblGrid>
                <a:gridCol w="516000">
                  <a:extLst>
                    <a:ext uri="{9D8B030D-6E8A-4147-A177-3AD203B41FA5}">
                      <a16:colId xmlns:a16="http://schemas.microsoft.com/office/drawing/2014/main" val="3856844045"/>
                    </a:ext>
                  </a:extLst>
                </a:gridCol>
                <a:gridCol w="516000">
                  <a:extLst>
                    <a:ext uri="{9D8B030D-6E8A-4147-A177-3AD203B41FA5}">
                      <a16:colId xmlns:a16="http://schemas.microsoft.com/office/drawing/2014/main" val="3001234270"/>
                    </a:ext>
                  </a:extLst>
                </a:gridCol>
                <a:gridCol w="516000">
                  <a:extLst>
                    <a:ext uri="{9D8B030D-6E8A-4147-A177-3AD203B41FA5}">
                      <a16:colId xmlns:a16="http://schemas.microsoft.com/office/drawing/2014/main" val="3112282961"/>
                    </a:ext>
                  </a:extLst>
                </a:gridCol>
                <a:gridCol w="516000">
                  <a:extLst>
                    <a:ext uri="{9D8B030D-6E8A-4147-A177-3AD203B41FA5}">
                      <a16:colId xmlns:a16="http://schemas.microsoft.com/office/drawing/2014/main" val="152728167"/>
                    </a:ext>
                  </a:extLst>
                </a:gridCol>
                <a:gridCol w="516000">
                  <a:extLst>
                    <a:ext uri="{9D8B030D-6E8A-4147-A177-3AD203B41FA5}">
                      <a16:colId xmlns:a16="http://schemas.microsoft.com/office/drawing/2014/main" val="1252042175"/>
                    </a:ext>
                  </a:extLst>
                </a:gridCol>
                <a:gridCol w="516000">
                  <a:extLst>
                    <a:ext uri="{9D8B030D-6E8A-4147-A177-3AD203B41FA5}">
                      <a16:colId xmlns:a16="http://schemas.microsoft.com/office/drawing/2014/main" val="979930776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166896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17310"/>
              </p:ext>
            </p:extLst>
          </p:nvPr>
        </p:nvGraphicFramePr>
        <p:xfrm>
          <a:off x="3288250" y="4569194"/>
          <a:ext cx="3096000" cy="396000"/>
        </p:xfrm>
        <a:graphic>
          <a:graphicData uri="http://schemas.openxmlformats.org/drawingml/2006/table">
            <a:tbl>
              <a:tblPr firstRow="1" firstCol="1" bandRow="1"/>
              <a:tblGrid>
                <a:gridCol w="516000">
                  <a:extLst>
                    <a:ext uri="{9D8B030D-6E8A-4147-A177-3AD203B41FA5}">
                      <a16:colId xmlns:a16="http://schemas.microsoft.com/office/drawing/2014/main" val="3856844045"/>
                    </a:ext>
                  </a:extLst>
                </a:gridCol>
                <a:gridCol w="516000">
                  <a:extLst>
                    <a:ext uri="{9D8B030D-6E8A-4147-A177-3AD203B41FA5}">
                      <a16:colId xmlns:a16="http://schemas.microsoft.com/office/drawing/2014/main" val="3001234270"/>
                    </a:ext>
                  </a:extLst>
                </a:gridCol>
                <a:gridCol w="516000">
                  <a:extLst>
                    <a:ext uri="{9D8B030D-6E8A-4147-A177-3AD203B41FA5}">
                      <a16:colId xmlns:a16="http://schemas.microsoft.com/office/drawing/2014/main" val="3112282961"/>
                    </a:ext>
                  </a:extLst>
                </a:gridCol>
                <a:gridCol w="516000">
                  <a:extLst>
                    <a:ext uri="{9D8B030D-6E8A-4147-A177-3AD203B41FA5}">
                      <a16:colId xmlns:a16="http://schemas.microsoft.com/office/drawing/2014/main" val="152728167"/>
                    </a:ext>
                  </a:extLst>
                </a:gridCol>
                <a:gridCol w="516000">
                  <a:extLst>
                    <a:ext uri="{9D8B030D-6E8A-4147-A177-3AD203B41FA5}">
                      <a16:colId xmlns:a16="http://schemas.microsoft.com/office/drawing/2014/main" val="1252042175"/>
                    </a:ext>
                  </a:extLst>
                </a:gridCol>
                <a:gridCol w="516000">
                  <a:extLst>
                    <a:ext uri="{9D8B030D-6E8A-4147-A177-3AD203B41FA5}">
                      <a16:colId xmlns:a16="http://schemas.microsoft.com/office/drawing/2014/main" val="99149551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2166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2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990953"/>
              </p:ext>
            </p:extLst>
          </p:nvPr>
        </p:nvGraphicFramePr>
        <p:xfrm>
          <a:off x="230873" y="908228"/>
          <a:ext cx="3700510" cy="983488"/>
        </p:xfrm>
        <a:graphic>
          <a:graphicData uri="http://schemas.openxmlformats.org/drawingml/2006/table">
            <a:tbl>
              <a:tblPr firstRow="1" firstCol="1" bandRow="1"/>
              <a:tblGrid>
                <a:gridCol w="456288">
                  <a:extLst>
                    <a:ext uri="{9D8B030D-6E8A-4147-A177-3AD203B41FA5}">
                      <a16:colId xmlns:a16="http://schemas.microsoft.com/office/drawing/2014/main" val="3155571834"/>
                    </a:ext>
                  </a:extLst>
                </a:gridCol>
                <a:gridCol w="561131">
                  <a:extLst>
                    <a:ext uri="{9D8B030D-6E8A-4147-A177-3AD203B41FA5}">
                      <a16:colId xmlns:a16="http://schemas.microsoft.com/office/drawing/2014/main" val="3626654897"/>
                    </a:ext>
                  </a:extLst>
                </a:gridCol>
                <a:gridCol w="548579">
                  <a:extLst>
                    <a:ext uri="{9D8B030D-6E8A-4147-A177-3AD203B41FA5}">
                      <a16:colId xmlns:a16="http://schemas.microsoft.com/office/drawing/2014/main" val="1037888289"/>
                    </a:ext>
                  </a:extLst>
                </a:gridCol>
                <a:gridCol w="561131">
                  <a:extLst>
                    <a:ext uri="{9D8B030D-6E8A-4147-A177-3AD203B41FA5}">
                      <a16:colId xmlns:a16="http://schemas.microsoft.com/office/drawing/2014/main" val="2331139277"/>
                    </a:ext>
                  </a:extLst>
                </a:gridCol>
                <a:gridCol w="555224">
                  <a:extLst>
                    <a:ext uri="{9D8B030D-6E8A-4147-A177-3AD203B41FA5}">
                      <a16:colId xmlns:a16="http://schemas.microsoft.com/office/drawing/2014/main" val="3023109215"/>
                    </a:ext>
                  </a:extLst>
                </a:gridCol>
                <a:gridCol w="561131">
                  <a:extLst>
                    <a:ext uri="{9D8B030D-6E8A-4147-A177-3AD203B41FA5}">
                      <a16:colId xmlns:a16="http://schemas.microsoft.com/office/drawing/2014/main" val="559663792"/>
                    </a:ext>
                  </a:extLst>
                </a:gridCol>
                <a:gridCol w="457026">
                  <a:extLst>
                    <a:ext uri="{9D8B030D-6E8A-4147-A177-3AD203B41FA5}">
                      <a16:colId xmlns:a16="http://schemas.microsoft.com/office/drawing/2014/main" val="619382408"/>
                    </a:ext>
                  </a:extLst>
                </a:gridCol>
              </a:tblGrid>
              <a:tr h="33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8363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29516"/>
                  </a:ext>
                </a:extLst>
              </a:tr>
              <a:tr h="33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845941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094608"/>
              </p:ext>
            </p:extLst>
          </p:nvPr>
        </p:nvGraphicFramePr>
        <p:xfrm>
          <a:off x="4723625" y="908228"/>
          <a:ext cx="3700510" cy="983488"/>
        </p:xfrm>
        <a:graphic>
          <a:graphicData uri="http://schemas.openxmlformats.org/drawingml/2006/table">
            <a:tbl>
              <a:tblPr firstRow="1" firstCol="1" bandRow="1"/>
              <a:tblGrid>
                <a:gridCol w="456288">
                  <a:extLst>
                    <a:ext uri="{9D8B030D-6E8A-4147-A177-3AD203B41FA5}">
                      <a16:colId xmlns:a16="http://schemas.microsoft.com/office/drawing/2014/main" val="3155571834"/>
                    </a:ext>
                  </a:extLst>
                </a:gridCol>
                <a:gridCol w="561131">
                  <a:extLst>
                    <a:ext uri="{9D8B030D-6E8A-4147-A177-3AD203B41FA5}">
                      <a16:colId xmlns:a16="http://schemas.microsoft.com/office/drawing/2014/main" val="3626654897"/>
                    </a:ext>
                  </a:extLst>
                </a:gridCol>
                <a:gridCol w="548579">
                  <a:extLst>
                    <a:ext uri="{9D8B030D-6E8A-4147-A177-3AD203B41FA5}">
                      <a16:colId xmlns:a16="http://schemas.microsoft.com/office/drawing/2014/main" val="1037888289"/>
                    </a:ext>
                  </a:extLst>
                </a:gridCol>
                <a:gridCol w="561131">
                  <a:extLst>
                    <a:ext uri="{9D8B030D-6E8A-4147-A177-3AD203B41FA5}">
                      <a16:colId xmlns:a16="http://schemas.microsoft.com/office/drawing/2014/main" val="2331139277"/>
                    </a:ext>
                  </a:extLst>
                </a:gridCol>
                <a:gridCol w="555224">
                  <a:extLst>
                    <a:ext uri="{9D8B030D-6E8A-4147-A177-3AD203B41FA5}">
                      <a16:colId xmlns:a16="http://schemas.microsoft.com/office/drawing/2014/main" val="3023109215"/>
                    </a:ext>
                  </a:extLst>
                </a:gridCol>
                <a:gridCol w="561131">
                  <a:extLst>
                    <a:ext uri="{9D8B030D-6E8A-4147-A177-3AD203B41FA5}">
                      <a16:colId xmlns:a16="http://schemas.microsoft.com/office/drawing/2014/main" val="559663792"/>
                    </a:ext>
                  </a:extLst>
                </a:gridCol>
                <a:gridCol w="457026">
                  <a:extLst>
                    <a:ext uri="{9D8B030D-6E8A-4147-A177-3AD203B41FA5}">
                      <a16:colId xmlns:a16="http://schemas.microsoft.com/office/drawing/2014/main" val="619382408"/>
                    </a:ext>
                  </a:extLst>
                </a:gridCol>
              </a:tblGrid>
              <a:tr h="33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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8363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29516"/>
                  </a:ext>
                </a:extLst>
              </a:tr>
              <a:tr h="335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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845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1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/>
          <a:srcRect r="51360" b="62489"/>
          <a:stretch/>
        </p:blipFill>
        <p:spPr>
          <a:xfrm>
            <a:off x="52489" y="405251"/>
            <a:ext cx="2802679" cy="131419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/>
          <a:srcRect l="52741" t="-746" r="-1381" b="63235"/>
          <a:stretch/>
        </p:blipFill>
        <p:spPr>
          <a:xfrm>
            <a:off x="3090868" y="405251"/>
            <a:ext cx="2802679" cy="131419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907" t="60397" r="54554" b="2092"/>
          <a:stretch/>
        </p:blipFill>
        <p:spPr>
          <a:xfrm>
            <a:off x="6129247" y="384132"/>
            <a:ext cx="2566392" cy="131419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/>
          <a:srcRect l="50777" t="60397" r="583" b="2092"/>
          <a:stretch/>
        </p:blipFill>
        <p:spPr>
          <a:xfrm>
            <a:off x="0" y="2474273"/>
            <a:ext cx="2802679" cy="131419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r="48789" b="59574"/>
          <a:stretch/>
        </p:blipFill>
        <p:spPr>
          <a:xfrm>
            <a:off x="3018553" y="2420969"/>
            <a:ext cx="2947310" cy="136957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/>
          <a:srcRect l="48417" t="-514" r="372" b="60088"/>
          <a:stretch/>
        </p:blipFill>
        <p:spPr>
          <a:xfrm>
            <a:off x="5802587" y="2446584"/>
            <a:ext cx="2947310" cy="13695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-3025" t="61944" r="51814" b="-2370"/>
          <a:stretch/>
        </p:blipFill>
        <p:spPr>
          <a:xfrm>
            <a:off x="52489" y="4623139"/>
            <a:ext cx="2947310" cy="13695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/>
          <a:srcRect l="50082" t="63743" r="-1293" b="-4169"/>
          <a:stretch/>
        </p:blipFill>
        <p:spPr>
          <a:xfrm>
            <a:off x="2982996" y="4688070"/>
            <a:ext cx="2947310" cy="136957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3976" y="4623139"/>
            <a:ext cx="2775264" cy="133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3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8428" b="62443"/>
          <a:stretch/>
        </p:blipFill>
        <p:spPr>
          <a:xfrm>
            <a:off x="49875" y="410139"/>
            <a:ext cx="2982419" cy="12424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48209" t="-1221" r="219" b="63664"/>
          <a:stretch/>
        </p:blipFill>
        <p:spPr>
          <a:xfrm>
            <a:off x="3032294" y="362151"/>
            <a:ext cx="2982419" cy="12424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-874" t="60763" r="49302" b="1680"/>
          <a:stretch/>
        </p:blipFill>
        <p:spPr>
          <a:xfrm>
            <a:off x="6014713" y="362151"/>
            <a:ext cx="2982419" cy="12424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50305" t="61679" r="-1877" b="764"/>
          <a:stretch/>
        </p:blipFill>
        <p:spPr>
          <a:xfrm>
            <a:off x="107958" y="2665701"/>
            <a:ext cx="2982419" cy="12424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766" r="45944" b="64229"/>
          <a:stretch/>
        </p:blipFill>
        <p:spPr>
          <a:xfrm>
            <a:off x="3090377" y="2771766"/>
            <a:ext cx="2959058" cy="11363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l="53025" t="-4134" r="-1266" b="68363"/>
          <a:stretch/>
        </p:blipFill>
        <p:spPr>
          <a:xfrm>
            <a:off x="6158657" y="2665701"/>
            <a:ext cx="2838475" cy="11363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3583" t="62639" r="48176" b="1590"/>
          <a:stretch/>
        </p:blipFill>
        <p:spPr>
          <a:xfrm>
            <a:off x="107958" y="4624320"/>
            <a:ext cx="2838475" cy="11363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52167" t="63911" r="-408" b="318"/>
          <a:stretch/>
        </p:blipFill>
        <p:spPr>
          <a:xfrm>
            <a:off x="3176238" y="4624320"/>
            <a:ext cx="2838475" cy="11363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518" y="4615572"/>
            <a:ext cx="2798069" cy="110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238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1845</TotalTime>
  <Words>49</Words>
  <Application>Microsoft Office PowerPoint</Application>
  <PresentationFormat>On-screen Show (4:3)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Inverse Function Machines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97</cp:revision>
  <dcterms:created xsi:type="dcterms:W3CDTF">2018-01-26T08:52:52Z</dcterms:created>
  <dcterms:modified xsi:type="dcterms:W3CDTF">2020-06-05T08:14:50Z</dcterms:modified>
</cp:coreProperties>
</file>