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4" r:id="rId2"/>
    <p:sldId id="327" r:id="rId3"/>
    <p:sldId id="332" r:id="rId4"/>
    <p:sldId id="333" r:id="rId5"/>
    <p:sldId id="334" r:id="rId6"/>
    <p:sldId id="335" r:id="rId7"/>
    <p:sldId id="336" r:id="rId8"/>
    <p:sldId id="330" r:id="rId9"/>
    <p:sldId id="33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this a surd?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997624" y="4021379"/>
                <a:ext cx="87536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624" y="4021379"/>
                <a:ext cx="875368" cy="4128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4167542" y="4862573"/>
                <a:ext cx="705450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542" y="4862573"/>
                <a:ext cx="705450" cy="4128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440954" cy="4128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440954" cy="411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440954" cy="4115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1" y="2527299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27299"/>
                <a:ext cx="440954" cy="4128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374245" y="3532093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" y="3532093"/>
                <a:ext cx="610873" cy="412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1" y="4679954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4679954"/>
                <a:ext cx="440954" cy="4128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/>
              <p:nvPr/>
            </p:nvSpPr>
            <p:spPr>
              <a:xfrm>
                <a:off x="5362837" y="370841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04D2929-7FD7-47B6-B119-7D10F8C3C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837" y="370841"/>
                <a:ext cx="440954" cy="4128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370148" y="1432392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1432392"/>
                <a:ext cx="610873" cy="4128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3E3D6E-68C7-4600-8CA5-D3ADF72B9F78}"/>
                  </a:ext>
                </a:extLst>
              </p:cNvPr>
              <p:cNvSpPr txBox="1"/>
              <p:nvPr/>
            </p:nvSpPr>
            <p:spPr>
              <a:xfrm>
                <a:off x="5370148" y="2527299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3E3D6E-68C7-4600-8CA5-D3ADF72B9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2527299"/>
                <a:ext cx="610873" cy="4128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/>
              <p:nvPr/>
            </p:nvSpPr>
            <p:spPr>
              <a:xfrm>
                <a:off x="5370148" y="3532093"/>
                <a:ext cx="610873" cy="411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DEF967-D8C3-42CF-A2D5-B2A66A4C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3532093"/>
                <a:ext cx="610873" cy="41152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/>
              <p:nvPr/>
            </p:nvSpPr>
            <p:spPr>
              <a:xfrm>
                <a:off x="5370148" y="4672453"/>
                <a:ext cx="440954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29CCE9B-5B97-4383-B523-56A04565D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4672453"/>
                <a:ext cx="440954" cy="42037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374181" y="5755593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1" y="5755593"/>
                <a:ext cx="610873" cy="41287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/>
              <p:nvPr/>
            </p:nvSpPr>
            <p:spPr>
              <a:xfrm>
                <a:off x="5365531" y="5537746"/>
                <a:ext cx="610039" cy="460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3E90B4F-0EEA-4DE2-8615-AFE81ED6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1" y="5537746"/>
                <a:ext cx="610039" cy="4605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773545" cy="460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773545" cy="460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860044" cy="912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860044" cy="912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655188" y="2457618"/>
                <a:ext cx="381450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88" y="2457618"/>
                <a:ext cx="381450" cy="535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583268" y="3510124"/>
                <a:ext cx="473656" cy="904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8" y="3510124"/>
                <a:ext cx="473656" cy="904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583268" y="4508320"/>
                <a:ext cx="440954" cy="847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8" y="4508320"/>
                <a:ext cx="440954" cy="8472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/>
              <p:nvPr/>
            </p:nvSpPr>
            <p:spPr>
              <a:xfrm>
                <a:off x="5353541" y="-28853"/>
                <a:ext cx="474168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04D2929-7FD7-47B6-B119-7D10F8C3C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41" y="-28853"/>
                <a:ext cx="474168" cy="10911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336933" y="1111113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3" y="1111113"/>
                <a:ext cx="474169" cy="10911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D3E3D6E-68C7-4600-8CA5-D3ADF72B9F78}"/>
              </a:ext>
            </a:extLst>
          </p:cNvPr>
          <p:cNvSpPr txBox="1"/>
          <p:nvPr/>
        </p:nvSpPr>
        <p:spPr>
          <a:xfrm>
            <a:off x="5370148" y="2527299"/>
            <a:ext cx="13785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/>
              <p:nvPr/>
            </p:nvSpPr>
            <p:spPr>
              <a:xfrm>
                <a:off x="5336933" y="3452068"/>
                <a:ext cx="440955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DEF967-D8C3-42CF-A2D5-B2A66A4C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3" y="3452068"/>
                <a:ext cx="440955" cy="7629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/>
              <p:nvPr/>
            </p:nvSpPr>
            <p:spPr>
              <a:xfrm>
                <a:off x="5336934" y="4541504"/>
                <a:ext cx="440954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29CCE9B-5B97-4383-B523-56A04565D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4" y="4541504"/>
                <a:ext cx="440954" cy="7746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478322" y="5692235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22" y="5692235"/>
                <a:ext cx="474169" cy="10911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/>
              <p:nvPr/>
            </p:nvSpPr>
            <p:spPr>
              <a:xfrm>
                <a:off x="5285605" y="5697594"/>
                <a:ext cx="843308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0.25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3E90B4F-0EEA-4DE2-8615-AFE81ED6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605" y="5697594"/>
                <a:ext cx="843308" cy="42037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275295" y="2236565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295" y="2236565"/>
                <a:ext cx="474169" cy="10911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04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1013226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0.125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1013226" cy="4203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1" y="1454361"/>
                <a:ext cx="84330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0.01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454361"/>
                <a:ext cx="843308" cy="4128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D3E3D6E-68C7-4600-8CA5-D3ADF72B9F78}"/>
              </a:ext>
            </a:extLst>
          </p:cNvPr>
          <p:cNvSpPr txBox="1"/>
          <p:nvPr/>
        </p:nvSpPr>
        <p:spPr>
          <a:xfrm>
            <a:off x="5370148" y="2527299"/>
            <a:ext cx="13785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</p:spTree>
    <p:extLst>
      <p:ext uri="{BB962C8B-B14F-4D97-AF65-F5344CB8AC3E}">
        <p14:creationId xmlns:p14="http://schemas.microsoft.com/office/powerpoint/2010/main" val="61682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440954" cy="4128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440954" cy="411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440954" cy="4115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1" y="2527299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27299"/>
                <a:ext cx="440954" cy="4128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374245" y="3532093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5" y="3532093"/>
                <a:ext cx="610873" cy="412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1" y="4679954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4679954"/>
                <a:ext cx="440954" cy="4128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/>
              <p:nvPr/>
            </p:nvSpPr>
            <p:spPr>
              <a:xfrm>
                <a:off x="5362837" y="370841"/>
                <a:ext cx="4409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04D2929-7FD7-47B6-B119-7D10F8C3C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837" y="370841"/>
                <a:ext cx="440954" cy="4128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370148" y="1432392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1432392"/>
                <a:ext cx="610873" cy="4128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3E3D6E-68C7-4600-8CA5-D3ADF72B9F78}"/>
                  </a:ext>
                </a:extLst>
              </p:cNvPr>
              <p:cNvSpPr txBox="1"/>
              <p:nvPr/>
            </p:nvSpPr>
            <p:spPr>
              <a:xfrm>
                <a:off x="5370148" y="2527299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3E3D6E-68C7-4600-8CA5-D3ADF72B9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2527299"/>
                <a:ext cx="610873" cy="4128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/>
              <p:nvPr/>
            </p:nvSpPr>
            <p:spPr>
              <a:xfrm>
                <a:off x="5370148" y="3532093"/>
                <a:ext cx="610873" cy="411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DEF967-D8C3-42CF-A2D5-B2A66A4C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3532093"/>
                <a:ext cx="610873" cy="41152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/>
              <p:nvPr/>
            </p:nvSpPr>
            <p:spPr>
              <a:xfrm>
                <a:off x="5370148" y="4672453"/>
                <a:ext cx="440954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29CCE9B-5B97-4383-B523-56A04565D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4672453"/>
                <a:ext cx="440954" cy="42037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374181" y="5755593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1" y="5755593"/>
                <a:ext cx="610873" cy="41287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/>
              <p:nvPr/>
            </p:nvSpPr>
            <p:spPr>
              <a:xfrm>
                <a:off x="5365531" y="5537746"/>
                <a:ext cx="610039" cy="460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3E90B4F-0EEA-4DE2-8615-AFE81ED6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1" y="5537746"/>
                <a:ext cx="610039" cy="4605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27619" y="29767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69659" y="139367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46776" y="244469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23893" y="349572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205132" y="467995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41189" y="56885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84818" y="32131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84817" y="137170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084816" y="242210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993756" y="345865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16138" y="464253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898524" y="56885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0" grpId="0"/>
      <p:bldP spid="31" grpId="0"/>
      <p:bldP spid="32" grpId="0"/>
      <p:bldP spid="20" grpId="0"/>
      <p:bldP spid="21" grpId="0"/>
      <p:bldP spid="22" grpId="0"/>
      <p:bldP spid="23" grpId="0"/>
      <p:bldP spid="24" grpId="0"/>
      <p:bldP spid="13" grpId="0"/>
      <p:bldP spid="14" grpId="0"/>
      <p:bldP spid="2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33" grpId="0"/>
      <p:bldP spid="34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773545" cy="460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773545" cy="460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860044" cy="912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860044" cy="912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655188" y="2457618"/>
                <a:ext cx="381450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88" y="2457618"/>
                <a:ext cx="381450" cy="535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583268" y="3510124"/>
                <a:ext cx="473656" cy="904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8" y="3510124"/>
                <a:ext cx="473656" cy="904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583268" y="4508320"/>
                <a:ext cx="440954" cy="847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8" y="4508320"/>
                <a:ext cx="440954" cy="8472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/>
              <p:nvPr/>
            </p:nvSpPr>
            <p:spPr>
              <a:xfrm>
                <a:off x="5353541" y="-28853"/>
                <a:ext cx="474168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04D2929-7FD7-47B6-B119-7D10F8C3C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41" y="-28853"/>
                <a:ext cx="474168" cy="10911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336933" y="1111113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3" y="1111113"/>
                <a:ext cx="474169" cy="10911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D3E3D6E-68C7-4600-8CA5-D3ADF72B9F78}"/>
              </a:ext>
            </a:extLst>
          </p:cNvPr>
          <p:cNvSpPr txBox="1"/>
          <p:nvPr/>
        </p:nvSpPr>
        <p:spPr>
          <a:xfrm>
            <a:off x="5370148" y="2527299"/>
            <a:ext cx="13785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/>
              <p:nvPr/>
            </p:nvSpPr>
            <p:spPr>
              <a:xfrm>
                <a:off x="5336933" y="3452068"/>
                <a:ext cx="440955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DEF967-D8C3-42CF-A2D5-B2A66A4C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3" y="3452068"/>
                <a:ext cx="440955" cy="7629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/>
              <p:nvPr/>
            </p:nvSpPr>
            <p:spPr>
              <a:xfrm>
                <a:off x="5336934" y="4541504"/>
                <a:ext cx="440954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29CCE9B-5B97-4383-B523-56A04565D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934" y="4541504"/>
                <a:ext cx="440954" cy="7746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478322" y="5692235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22" y="5692235"/>
                <a:ext cx="474169" cy="10911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/>
              <p:nvPr/>
            </p:nvSpPr>
            <p:spPr>
              <a:xfrm>
                <a:off x="5285605" y="5697594"/>
                <a:ext cx="843308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0.25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3E90B4F-0EEA-4DE2-8615-AFE81ED6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605" y="5697594"/>
                <a:ext cx="843308" cy="42037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275295" y="2236565"/>
                <a:ext cx="474169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295" y="2236565"/>
                <a:ext cx="474169" cy="10911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69659" y="2999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03773" y="134911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18895" y="24252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90330" y="3479247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24444" y="4639787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69659" y="5714002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031912" y="240628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33367" y="1375730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031912" y="2435908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039717" y="3435721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16138" y="4596181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939499" y="5688582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1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0" grpId="0"/>
      <p:bldP spid="31" grpId="0"/>
      <p:bldP spid="32" grpId="0"/>
      <p:bldP spid="20" grpId="0"/>
      <p:bldP spid="21" grpId="0"/>
      <p:bldP spid="23" grpId="0"/>
      <p:bldP spid="24" grpId="0"/>
      <p:bldP spid="13" grpId="0"/>
      <p:bldP spid="14" grpId="0"/>
      <p:bldP spid="2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33" grpId="0"/>
      <p:bldP spid="34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366915"/>
                <a:ext cx="1013226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0.125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366915"/>
                <a:ext cx="1013226" cy="4203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1" y="1454361"/>
                <a:ext cx="84330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0.01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454361"/>
                <a:ext cx="843308" cy="4128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D3E3D6E-68C7-4600-8CA5-D3ADF72B9F78}"/>
              </a:ext>
            </a:extLst>
          </p:cNvPr>
          <p:cNvSpPr txBox="1"/>
          <p:nvPr/>
        </p:nvSpPr>
        <p:spPr>
          <a:xfrm>
            <a:off x="5370148" y="2527299"/>
            <a:ext cx="13785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96659" y="288065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91291" y="1371761"/>
            <a:ext cx="536726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8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2" grpId="0"/>
      <p:bldP spid="15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/>
              <p:nvPr/>
            </p:nvSpPr>
            <p:spPr>
              <a:xfrm>
                <a:off x="459142" y="1001110"/>
                <a:ext cx="610745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√49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917D4D3-3DE6-4D5A-B0F8-2DFFC52E1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01110"/>
                <a:ext cx="610745" cy="3968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440826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440826" cy="3968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610745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610745" cy="3968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780663" cy="396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√49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780663" cy="3968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381450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381450" cy="5350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/>
              <p:nvPr/>
            </p:nvSpPr>
            <p:spPr>
              <a:xfrm>
                <a:off x="459142" y="1001110"/>
                <a:ext cx="61087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917D4D3-3DE6-4D5A-B0F8-2DFFC52E1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01110"/>
                <a:ext cx="610873" cy="4128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440954" cy="410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440954" cy="4104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610873" cy="410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610873" cy="4104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780791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780791" cy="4128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381450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381450" cy="5350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@em_3190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3145574" y="105234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54469" y="217719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54468" y="331100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3085136" y="441705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54467" y="550000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04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2099</TotalTime>
  <Words>317</Words>
  <Application>Microsoft Office PowerPoint</Application>
  <PresentationFormat>On-screen Show (4:3)</PresentationFormat>
  <Paragraphs>146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Surds:  Is this a surd?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2020-06-05T09:07:03Z</dcterms:modified>
</cp:coreProperties>
</file>