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8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Isometric Drawing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" y="-1082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15896" t="24436" r="15896"/>
          <a:stretch/>
        </p:blipFill>
        <p:spPr>
          <a:xfrm>
            <a:off x="2988494" y="3942735"/>
            <a:ext cx="3372978" cy="21609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4667234" y="4052807"/>
            <a:ext cx="354217" cy="2169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21110" y="4267200"/>
            <a:ext cx="354217" cy="2169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285281" y="4698568"/>
            <a:ext cx="1079716" cy="6323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380491" y="4899506"/>
            <a:ext cx="354217" cy="2169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388712" y="5330874"/>
            <a:ext cx="354217" cy="2169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903328" y="4698455"/>
            <a:ext cx="736171" cy="43136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285281" y="5344216"/>
            <a:ext cx="697763" cy="4153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1111" y="4051516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41338" y="4259573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77406" y="4677583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51637" y="4687523"/>
            <a:ext cx="726640" cy="4479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10675" y="5313590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915466" y="5124775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26650" y="5530989"/>
            <a:ext cx="367601" cy="2244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639499" y="4267200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388712" y="4253955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750678" y="4912645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387275" y="5109525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016123" y="4479014"/>
            <a:ext cx="0" cy="8403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15466" y="5124459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289055" y="5344216"/>
            <a:ext cx="0" cy="4236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0" b="67021"/>
          <a:stretch/>
        </p:blipFill>
        <p:spPr bwMode="auto">
          <a:xfrm>
            <a:off x="564269" y="2090717"/>
            <a:ext cx="3426964" cy="329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icture13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2422" y="691979"/>
            <a:ext cx="1421027" cy="103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60" b="67021"/>
          <a:stretch/>
        </p:blipFill>
        <p:spPr bwMode="auto">
          <a:xfrm>
            <a:off x="5186838" y="2090717"/>
            <a:ext cx="3426964" cy="329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63318" r="89887" b="29886"/>
          <a:stretch/>
        </p:blipFill>
        <p:spPr>
          <a:xfrm>
            <a:off x="5233702" y="1199942"/>
            <a:ext cx="521010" cy="5300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63318" r="89887" b="29886"/>
          <a:stretch/>
        </p:blipFill>
        <p:spPr>
          <a:xfrm>
            <a:off x="5233702" y="839171"/>
            <a:ext cx="521010" cy="5300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63318" r="89887" b="29886"/>
          <a:stretch/>
        </p:blipFill>
        <p:spPr>
          <a:xfrm>
            <a:off x="5598936" y="1202570"/>
            <a:ext cx="521010" cy="53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" t="37146" r="79478" b="52241"/>
          <a:stretch/>
        </p:blipFill>
        <p:spPr bwMode="auto">
          <a:xfrm>
            <a:off x="124730" y="3016045"/>
            <a:ext cx="1533834" cy="82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0" b="10899"/>
          <a:stretch/>
        </p:blipFill>
        <p:spPr bwMode="auto">
          <a:xfrm>
            <a:off x="1773637" y="31955"/>
            <a:ext cx="2798363" cy="67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34562" y="5084610"/>
            <a:ext cx="1533834" cy="1076948"/>
            <a:chOff x="353961" y="2177208"/>
            <a:chExt cx="1533834" cy="1076948"/>
          </a:xfrm>
        </p:grpSpPr>
        <p:pic>
          <p:nvPicPr>
            <p:cNvPr id="16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7" t="37146" r="79478" b="52241"/>
            <a:stretch/>
          </p:blipFill>
          <p:spPr bwMode="auto">
            <a:xfrm>
              <a:off x="353961" y="2248284"/>
              <a:ext cx="1533834" cy="825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12" t="79367" r="78942" b="6826"/>
            <a:stretch/>
          </p:blipFill>
          <p:spPr>
            <a:xfrm>
              <a:off x="363793" y="2177208"/>
              <a:ext cx="766916" cy="1076948"/>
            </a:xfrm>
            <a:prstGeom prst="rect">
              <a:avLst/>
            </a:prstGeom>
          </p:spPr>
        </p:pic>
      </p:grpSp>
      <p:pic>
        <p:nvPicPr>
          <p:cNvPr id="37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0" b="10899"/>
          <a:stretch/>
        </p:blipFill>
        <p:spPr bwMode="auto">
          <a:xfrm>
            <a:off x="6345637" y="88978"/>
            <a:ext cx="2798363" cy="67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713481" y="438168"/>
            <a:ext cx="1470255" cy="959626"/>
            <a:chOff x="4713481" y="438168"/>
            <a:chExt cx="1470255" cy="959626"/>
          </a:xfrm>
        </p:grpSpPr>
        <p:pic>
          <p:nvPicPr>
            <p:cNvPr id="36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4677356" y="2666299"/>
            <a:ext cx="1550593" cy="1040583"/>
            <a:chOff x="4633143" y="438168"/>
            <a:chExt cx="1550593" cy="1040583"/>
          </a:xfrm>
        </p:grpSpPr>
        <p:pic>
          <p:nvPicPr>
            <p:cNvPr id="40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577" y="948747"/>
              <a:ext cx="521010" cy="530004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143" y="588431"/>
              <a:ext cx="521010" cy="530004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002224" y="948747"/>
              <a:ext cx="521010" cy="530004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871" y="948747"/>
              <a:ext cx="521010" cy="53000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757" y="581991"/>
              <a:ext cx="521010" cy="530004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4672286" y="4419889"/>
            <a:ext cx="1550593" cy="1386028"/>
            <a:chOff x="4633143" y="92723"/>
            <a:chExt cx="1550593" cy="1386028"/>
          </a:xfrm>
        </p:grpSpPr>
        <p:pic>
          <p:nvPicPr>
            <p:cNvPr id="48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577" y="948747"/>
              <a:ext cx="521010" cy="530004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143" y="588431"/>
              <a:ext cx="521010" cy="5300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002224" y="948747"/>
              <a:ext cx="521010" cy="530004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871" y="948747"/>
              <a:ext cx="521010" cy="53000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757" y="581991"/>
              <a:ext cx="521010" cy="530004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750837" y="104187"/>
              <a:ext cx="521010" cy="530004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121499" y="98455"/>
              <a:ext cx="521010" cy="530004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161" y="92723"/>
              <a:ext cx="521010" cy="530004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72774" y="917981"/>
            <a:ext cx="1382883" cy="652271"/>
            <a:chOff x="95279" y="433775"/>
            <a:chExt cx="1382883" cy="652271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957152" y="433775"/>
              <a:ext cx="521010" cy="53000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95279" y="556042"/>
              <a:ext cx="521010" cy="53000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1795" y="556042"/>
              <a:ext cx="521010" cy="53000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830566" y="553193"/>
              <a:ext cx="521010" cy="530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" t="37146" r="79478" b="52241"/>
          <a:stretch/>
        </p:blipFill>
        <p:spPr bwMode="auto">
          <a:xfrm>
            <a:off x="98322" y="3061213"/>
            <a:ext cx="1533834" cy="82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0" b="10899"/>
          <a:stretch/>
        </p:blipFill>
        <p:spPr bwMode="auto">
          <a:xfrm>
            <a:off x="1773637" y="31955"/>
            <a:ext cx="2798363" cy="67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8154" y="5129778"/>
            <a:ext cx="1533834" cy="1076948"/>
            <a:chOff x="353961" y="2177208"/>
            <a:chExt cx="1533834" cy="1076948"/>
          </a:xfrm>
        </p:grpSpPr>
        <p:pic>
          <p:nvPicPr>
            <p:cNvPr id="16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97" t="37146" r="79478" b="52241"/>
            <a:stretch/>
          </p:blipFill>
          <p:spPr bwMode="auto">
            <a:xfrm>
              <a:off x="353961" y="2248284"/>
              <a:ext cx="1533834" cy="825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12" t="79367" r="78942" b="6826"/>
            <a:stretch/>
          </p:blipFill>
          <p:spPr>
            <a:xfrm>
              <a:off x="363793" y="2177208"/>
              <a:ext cx="766916" cy="1076948"/>
            </a:xfrm>
            <a:prstGeom prst="rect">
              <a:avLst/>
            </a:prstGeom>
          </p:spPr>
        </p:pic>
      </p:grpSp>
      <p:pic>
        <p:nvPicPr>
          <p:cNvPr id="37" name="Picture 4" descr="https://i.pinimg.com/originals/87/d1/79/87d179a8af80b20c683f6ce44f7eaea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0" b="10899"/>
          <a:stretch/>
        </p:blipFill>
        <p:spPr bwMode="auto">
          <a:xfrm>
            <a:off x="6345637" y="88978"/>
            <a:ext cx="2798363" cy="67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713481" y="438168"/>
            <a:ext cx="1470255" cy="959626"/>
            <a:chOff x="4713481" y="438168"/>
            <a:chExt cx="1470255" cy="959626"/>
          </a:xfrm>
        </p:grpSpPr>
        <p:pic>
          <p:nvPicPr>
            <p:cNvPr id="36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4677356" y="2666299"/>
            <a:ext cx="1550593" cy="1040583"/>
            <a:chOff x="4633143" y="438168"/>
            <a:chExt cx="1550593" cy="1040583"/>
          </a:xfrm>
        </p:grpSpPr>
        <p:pic>
          <p:nvPicPr>
            <p:cNvPr id="40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577" y="948747"/>
              <a:ext cx="521010" cy="530004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143" y="588431"/>
              <a:ext cx="521010" cy="530004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002224" y="948747"/>
              <a:ext cx="521010" cy="530004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871" y="948747"/>
              <a:ext cx="521010" cy="53000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757" y="581991"/>
              <a:ext cx="521010" cy="530004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4672286" y="4419889"/>
            <a:ext cx="1550593" cy="1386028"/>
            <a:chOff x="4633143" y="92723"/>
            <a:chExt cx="1550593" cy="1386028"/>
          </a:xfrm>
        </p:grpSpPr>
        <p:pic>
          <p:nvPicPr>
            <p:cNvPr id="48" name="Picture 2" descr="Picture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" t="12225" r="80027" b="75443"/>
            <a:stretch/>
          </p:blipFill>
          <p:spPr bwMode="auto">
            <a:xfrm>
              <a:off x="4713481" y="438168"/>
              <a:ext cx="1470255" cy="9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822" y="460336"/>
              <a:ext cx="521010" cy="5300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577" y="948747"/>
              <a:ext cx="521010" cy="530004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33143" y="588431"/>
              <a:ext cx="521010" cy="5300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002224" y="948747"/>
              <a:ext cx="521010" cy="530004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871" y="948747"/>
              <a:ext cx="521010" cy="53000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370757" y="581991"/>
              <a:ext cx="521010" cy="530004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750837" y="104187"/>
              <a:ext cx="521010" cy="530004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121499" y="98455"/>
              <a:ext cx="521010" cy="530004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5492161" y="92723"/>
              <a:ext cx="521010" cy="530004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2079047" y="2612863"/>
            <a:ext cx="1801339" cy="1050435"/>
            <a:chOff x="2079047" y="212024"/>
            <a:chExt cx="1801339" cy="10504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2085975" y="223838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380296" y="397669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986955" y="396726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277337" y="570557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380296" y="898013"/>
              <a:ext cx="316277" cy="18470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274002" y="899498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2079047" y="898015"/>
              <a:ext cx="304584" cy="18470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2082202" y="559992"/>
              <a:ext cx="304584" cy="18470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2670477" y="212024"/>
              <a:ext cx="907651" cy="53425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2365953" y="376495"/>
              <a:ext cx="907651" cy="53425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2667203" y="898013"/>
              <a:ext cx="593174" cy="34914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3575862" y="395984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3872416" y="56548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3580883" y="744388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3276341" y="90297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2989896" y="74522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690098" y="56548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2387597" y="731322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2087410" y="57525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082782" y="4853858"/>
            <a:ext cx="1810827" cy="1218310"/>
            <a:chOff x="2069559" y="44149"/>
            <a:chExt cx="1810827" cy="1218310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386786" y="223838"/>
              <a:ext cx="294502" cy="17198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2380296" y="397669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986955" y="396726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3277337" y="570557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380296" y="898013"/>
              <a:ext cx="316277" cy="18470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274002" y="899498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 flipV="1">
              <a:off x="2079047" y="898015"/>
              <a:ext cx="304584" cy="18470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2082202" y="559992"/>
              <a:ext cx="304584" cy="18470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2670477" y="212024"/>
              <a:ext cx="907651" cy="53425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2695650" y="570557"/>
              <a:ext cx="577955" cy="34018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2667203" y="898013"/>
              <a:ext cx="593174" cy="34914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3575862" y="395984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3872416" y="56548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 flipV="1">
              <a:off x="3580883" y="744388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 flipV="1">
              <a:off x="3276341" y="90297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2989896" y="74522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691328" y="212024"/>
              <a:ext cx="0" cy="7129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2388827" y="376495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088640" y="212024"/>
              <a:ext cx="0" cy="72271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2369418" y="45742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2069559" y="211305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2091211" y="44149"/>
              <a:ext cx="294502" cy="17198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6926978" y="270281"/>
            <a:ext cx="1240507" cy="1395374"/>
            <a:chOff x="2349200" y="-132915"/>
            <a:chExt cx="1240507" cy="1395374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2675092" y="56734"/>
              <a:ext cx="294502" cy="17198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2667203" y="397669"/>
              <a:ext cx="308406" cy="1801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3274001" y="401937"/>
              <a:ext cx="275936" cy="161146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277337" y="745317"/>
              <a:ext cx="296065" cy="17290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3274002" y="1072311"/>
              <a:ext cx="299400" cy="17484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 flipV="1">
              <a:off x="2987760" y="398779"/>
              <a:ext cx="268854" cy="15825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 flipV="1">
              <a:off x="2359004" y="372405"/>
              <a:ext cx="914602" cy="53834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 flipV="1">
              <a:off x="2349200" y="710834"/>
              <a:ext cx="911177" cy="53632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3582113" y="372405"/>
              <a:ext cx="0" cy="73146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3277571" y="563083"/>
              <a:ext cx="0" cy="699376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2991126" y="56734"/>
              <a:ext cx="0" cy="104797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2691328" y="212024"/>
              <a:ext cx="0" cy="7129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2366263" y="40514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 flipV="1">
              <a:off x="2369418" y="45742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2659688" y="-132915"/>
              <a:ext cx="326824" cy="19237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358700" y="-124501"/>
              <a:ext cx="332074" cy="19393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2994043" y="220811"/>
              <a:ext cx="286822" cy="16750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3285183" y="221570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/>
        </p:nvGrpSpPr>
        <p:grpSpPr>
          <a:xfrm>
            <a:off x="6957176" y="2505123"/>
            <a:ext cx="1509381" cy="1564888"/>
            <a:chOff x="2080326" y="-132915"/>
            <a:chExt cx="1509381" cy="1564888"/>
          </a:xfrm>
        </p:grpSpPr>
        <p:cxnSp>
          <p:nvCxnSpPr>
            <p:cNvPr id="159" name="Straight Connector 158"/>
            <p:cNvCxnSpPr/>
            <p:nvPr/>
          </p:nvCxnSpPr>
          <p:spPr>
            <a:xfrm flipV="1">
              <a:off x="2381268" y="56735"/>
              <a:ext cx="588326" cy="3435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983533" y="401937"/>
              <a:ext cx="566404" cy="33077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84621" y="745317"/>
              <a:ext cx="588781" cy="34384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2957542" y="1072312"/>
              <a:ext cx="615860" cy="35966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 flipV="1">
              <a:off x="2987760" y="398779"/>
              <a:ext cx="268854" cy="15825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 flipV="1">
              <a:off x="2707918" y="577779"/>
              <a:ext cx="266616" cy="15693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 flipV="1">
              <a:off x="2089808" y="558154"/>
              <a:ext cx="890557" cy="52419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3582113" y="372405"/>
              <a:ext cx="0" cy="73146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3277571" y="563083"/>
              <a:ext cx="0" cy="699376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2991126" y="732716"/>
              <a:ext cx="377" cy="69925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V="1">
              <a:off x="2691328" y="212024"/>
              <a:ext cx="0" cy="105043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2086770" y="220811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2369418" y="45742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 flipV="1">
              <a:off x="2659688" y="-132915"/>
              <a:ext cx="326824" cy="19237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2092817" y="-124501"/>
              <a:ext cx="597957" cy="34920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2362386" y="220813"/>
              <a:ext cx="918479" cy="51721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3285183" y="221570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 flipV="1">
              <a:off x="2080326" y="893191"/>
              <a:ext cx="911177" cy="53632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2375128" y="368131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H="1" flipV="1">
              <a:off x="2095021" y="228759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982323" y="40747"/>
              <a:ext cx="0" cy="38242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6949582" y="4544855"/>
            <a:ext cx="1501787" cy="1938365"/>
            <a:chOff x="2080326" y="-506392"/>
            <a:chExt cx="1501787" cy="1938365"/>
          </a:xfrm>
        </p:grpSpPr>
        <p:cxnSp>
          <p:nvCxnSpPr>
            <p:cNvPr id="200" name="Straight Connector 199"/>
            <p:cNvCxnSpPr/>
            <p:nvPr/>
          </p:nvCxnSpPr>
          <p:spPr>
            <a:xfrm flipV="1">
              <a:off x="2381268" y="219306"/>
              <a:ext cx="309950" cy="18101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2983533" y="401937"/>
              <a:ext cx="566404" cy="33077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2984621" y="745317"/>
              <a:ext cx="588781" cy="34384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2957542" y="1072312"/>
              <a:ext cx="615860" cy="35966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 flipV="1">
              <a:off x="2367517" y="33695"/>
              <a:ext cx="889098" cy="523336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 flipV="1">
              <a:off x="2707918" y="577779"/>
              <a:ext cx="266616" cy="15693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 flipV="1">
              <a:off x="2089808" y="558154"/>
              <a:ext cx="890557" cy="52419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V="1">
              <a:off x="3582113" y="40747"/>
              <a:ext cx="0" cy="106312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3277571" y="212024"/>
              <a:ext cx="0" cy="1050435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V="1">
              <a:off x="2991126" y="732716"/>
              <a:ext cx="377" cy="69925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V="1">
              <a:off x="2691328" y="-112910"/>
              <a:ext cx="0" cy="137537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2086770" y="220811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V="1">
              <a:off x="2092817" y="49426"/>
              <a:ext cx="300138" cy="1752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V="1">
              <a:off x="2362386" y="396488"/>
              <a:ext cx="606513" cy="34154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H="1" flipV="1">
              <a:off x="2364055" y="-332331"/>
              <a:ext cx="928599" cy="54657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H="1" flipV="1">
              <a:off x="2080326" y="893191"/>
              <a:ext cx="911177" cy="53632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V="1">
              <a:off x="2375128" y="368131"/>
              <a:ext cx="0" cy="714309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 flipV="1">
              <a:off x="2095021" y="228759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2982323" y="40747"/>
              <a:ext cx="0" cy="38242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3276951" y="33448"/>
              <a:ext cx="300138" cy="1752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2998091" y="-134183"/>
              <a:ext cx="300138" cy="1752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2698368" y="-310525"/>
              <a:ext cx="300138" cy="1752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2398645" y="-486867"/>
              <a:ext cx="300138" cy="175281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H="1" flipV="1">
              <a:off x="2644026" y="-506392"/>
              <a:ext cx="928599" cy="54657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flipV="1">
              <a:off x="2386593" y="-323597"/>
              <a:ext cx="0" cy="382428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172774" y="917981"/>
            <a:ext cx="1382883" cy="652271"/>
            <a:chOff x="95279" y="433775"/>
            <a:chExt cx="1382883" cy="652271"/>
          </a:xfrm>
        </p:grpSpPr>
        <p:pic>
          <p:nvPicPr>
            <p:cNvPr id="237" name="Picture 23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957152" y="433775"/>
              <a:ext cx="521010" cy="530004"/>
            </a:xfrm>
            <a:prstGeom prst="rect">
              <a:avLst/>
            </a:prstGeom>
          </p:spPr>
        </p:pic>
        <p:pic>
          <p:nvPicPr>
            <p:cNvPr id="238" name="Picture 23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95279" y="556042"/>
              <a:ext cx="521010" cy="530004"/>
            </a:xfrm>
            <a:prstGeom prst="rect">
              <a:avLst/>
            </a:prstGeom>
          </p:spPr>
        </p:pic>
        <p:pic>
          <p:nvPicPr>
            <p:cNvPr id="239" name="Picture 23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461795" y="556042"/>
              <a:ext cx="521010" cy="530004"/>
            </a:xfrm>
            <a:prstGeom prst="rect">
              <a:avLst/>
            </a:prstGeom>
          </p:spPr>
        </p:pic>
        <p:pic>
          <p:nvPicPr>
            <p:cNvPr id="240" name="Picture 23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82" t="63318" r="89887" b="29886"/>
            <a:stretch/>
          </p:blipFill>
          <p:spPr>
            <a:xfrm>
              <a:off x="830566" y="553193"/>
              <a:ext cx="521010" cy="530004"/>
            </a:xfrm>
            <a:prstGeom prst="rect">
              <a:avLst/>
            </a:prstGeom>
          </p:spPr>
        </p:pic>
      </p:grpSp>
      <p:grpSp>
        <p:nvGrpSpPr>
          <p:cNvPr id="241" name="Group 240"/>
          <p:cNvGrpSpPr/>
          <p:nvPr/>
        </p:nvGrpSpPr>
        <p:grpSpPr>
          <a:xfrm>
            <a:off x="2377926" y="543638"/>
            <a:ext cx="1516469" cy="1050435"/>
            <a:chOff x="2363917" y="212024"/>
            <a:chExt cx="1516469" cy="1050435"/>
          </a:xfrm>
        </p:grpSpPr>
        <p:cxnSp>
          <p:nvCxnSpPr>
            <p:cNvPr id="242" name="Straight Connector 241"/>
            <p:cNvCxnSpPr/>
            <p:nvPr/>
          </p:nvCxnSpPr>
          <p:spPr>
            <a:xfrm flipV="1">
              <a:off x="2403022" y="223838"/>
              <a:ext cx="278266" cy="16250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flipV="1">
              <a:off x="2666819" y="397669"/>
              <a:ext cx="308790" cy="18033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2986955" y="396726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3277337" y="570557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flipV="1">
              <a:off x="3274002" y="899498"/>
              <a:ext cx="595313" cy="34766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H="1" flipV="1">
              <a:off x="2363917" y="728570"/>
              <a:ext cx="304584" cy="184703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H="1" flipV="1">
              <a:off x="2670477" y="212024"/>
              <a:ext cx="907651" cy="53425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H="1" flipV="1">
              <a:off x="2365953" y="376495"/>
              <a:ext cx="907651" cy="53425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H="1" flipV="1">
              <a:off x="2667203" y="898013"/>
              <a:ext cx="593174" cy="349147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H="1" flipV="1">
              <a:off x="3575862" y="395984"/>
              <a:ext cx="304524" cy="179244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H="1" flipV="1">
              <a:off x="3872416" y="56548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H="1" flipV="1">
              <a:off x="3580883" y="744388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flipH="1" flipV="1">
              <a:off x="3276341" y="90297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H="1" flipV="1">
              <a:off x="2989896" y="745227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H="1" flipV="1">
              <a:off x="2690098" y="565486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flipH="1" flipV="1">
              <a:off x="2372280" y="405811"/>
              <a:ext cx="1230" cy="359482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946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15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Isometric Drawing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2020-06-05T08:17:33Z</dcterms:modified>
</cp:coreProperties>
</file>