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68" r:id="rId2"/>
    <p:sldId id="369" r:id="rId3"/>
    <p:sldId id="347" r:id="rId4"/>
    <p:sldId id="348" r:id="rId5"/>
    <p:sldId id="377" r:id="rId6"/>
    <p:sldId id="37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0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666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34" y="114077"/>
            <a:ext cx="8433021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Averages: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Median from a Frequency Table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B7B4A54-C03A-44A7-B51F-259A7690E831}"/>
              </a:ext>
            </a:extLst>
          </p:cNvPr>
          <p:cNvGraphicFramePr>
            <a:graphicFrameLocks noGrp="1"/>
          </p:cNvGraphicFramePr>
          <p:nvPr/>
        </p:nvGraphicFramePr>
        <p:xfrm>
          <a:off x="3284903" y="3918647"/>
          <a:ext cx="2414348" cy="19816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7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376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Number</a:t>
                      </a:r>
                      <a:r>
                        <a:rPr lang="en-GB" sz="1100" baseline="0" dirty="0">
                          <a:solidFill>
                            <a:schemeClr val="bg1"/>
                          </a:solidFill>
                        </a:rPr>
                        <a:t> of pets</a:t>
                      </a:r>
                      <a:endParaRPr lang="en-GB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</a:rPr>
                        <a:t>Frequency</a:t>
                      </a:r>
                    </a:p>
                  </a:txBody>
                  <a:tcPr anchor="ctr" anchorCtr="1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9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9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9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9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22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10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2924" y="446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8554" y="6099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8187" y="666572"/>
            <a:ext cx="420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mean number of siblings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772925"/>
              </p:ext>
            </p:extLst>
          </p:nvPr>
        </p:nvGraphicFramePr>
        <p:xfrm>
          <a:off x="264920" y="1203960"/>
          <a:ext cx="2691925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4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Number of siblings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41491" y="673693"/>
            <a:ext cx="420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Calculate the mean number of siblings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011120"/>
              </p:ext>
            </p:extLst>
          </p:nvPr>
        </p:nvGraphicFramePr>
        <p:xfrm>
          <a:off x="4782795" y="1221053"/>
          <a:ext cx="282581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4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Number of siblings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66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529671"/>
              </p:ext>
            </p:extLst>
          </p:nvPr>
        </p:nvGraphicFramePr>
        <p:xfrm>
          <a:off x="574096" y="125307"/>
          <a:ext cx="2555604" cy="2243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5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61557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838472"/>
              </p:ext>
            </p:extLst>
          </p:nvPr>
        </p:nvGraphicFramePr>
        <p:xfrm>
          <a:off x="574095" y="2528883"/>
          <a:ext cx="2555604" cy="21224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68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04270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792410"/>
              </p:ext>
            </p:extLst>
          </p:nvPr>
        </p:nvGraphicFramePr>
        <p:xfrm>
          <a:off x="574095" y="4811622"/>
          <a:ext cx="2555604" cy="17984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2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41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6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6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6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6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E89F39B-977F-4D60-BE7A-1365F36E5287}"/>
              </a:ext>
            </a:extLst>
          </p:cNvPr>
          <p:cNvSpPr txBox="1"/>
          <p:nvPr/>
        </p:nvSpPr>
        <p:spPr>
          <a:xfrm>
            <a:off x="212103" y="193249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1.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A98652-0037-4012-AC9F-D1618865306E}"/>
              </a:ext>
            </a:extLst>
          </p:cNvPr>
          <p:cNvSpPr txBox="1"/>
          <p:nvPr/>
        </p:nvSpPr>
        <p:spPr>
          <a:xfrm>
            <a:off x="212103" y="2528883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2.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C6FB71-62E6-41EA-A023-162A86581519}"/>
              </a:ext>
            </a:extLst>
          </p:cNvPr>
          <p:cNvSpPr txBox="1"/>
          <p:nvPr/>
        </p:nvSpPr>
        <p:spPr>
          <a:xfrm>
            <a:off x="212103" y="4811622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3.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4879CA7-DB4A-4387-8183-A995CCC2E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476185"/>
              </p:ext>
            </p:extLst>
          </p:nvPr>
        </p:nvGraphicFramePr>
        <p:xfrm>
          <a:off x="4982401" y="125307"/>
          <a:ext cx="2697622" cy="2154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1007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895FF58-336E-4929-B181-048B6BEAA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123670"/>
              </p:ext>
            </p:extLst>
          </p:nvPr>
        </p:nvGraphicFramePr>
        <p:xfrm>
          <a:off x="4982401" y="2656399"/>
          <a:ext cx="2697622" cy="1788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7400976-90E8-41F0-A3B3-D27812F26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205046"/>
              </p:ext>
            </p:extLst>
          </p:nvPr>
        </p:nvGraphicFramePr>
        <p:xfrm>
          <a:off x="5010679" y="4821731"/>
          <a:ext cx="2697622" cy="1788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97B989E-EA99-4D18-966E-581D506BB96C}"/>
              </a:ext>
            </a:extLst>
          </p:cNvPr>
          <p:cNvSpPr txBox="1"/>
          <p:nvPr/>
        </p:nvSpPr>
        <p:spPr>
          <a:xfrm>
            <a:off x="4572000" y="248015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4.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4BF2A4-7C72-4A84-80B9-65A7C963D31C}"/>
              </a:ext>
            </a:extLst>
          </p:cNvPr>
          <p:cNvSpPr txBox="1"/>
          <p:nvPr/>
        </p:nvSpPr>
        <p:spPr>
          <a:xfrm>
            <a:off x="4572000" y="2734479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5.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B99192-2CAD-4E08-B2D3-F6845D184074}"/>
              </a:ext>
            </a:extLst>
          </p:cNvPr>
          <p:cNvSpPr txBox="1"/>
          <p:nvPr/>
        </p:nvSpPr>
        <p:spPr>
          <a:xfrm>
            <a:off x="4572000" y="5017218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21371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777750"/>
              </p:ext>
            </p:extLst>
          </p:nvPr>
        </p:nvGraphicFramePr>
        <p:xfrm>
          <a:off x="536389" y="236600"/>
          <a:ext cx="2697622" cy="2126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290">
                <a:tc>
                  <a:txBody>
                    <a:bodyPr/>
                    <a:lstStyle/>
                    <a:p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29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29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29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29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29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68438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201680"/>
              </p:ext>
            </p:extLst>
          </p:nvPr>
        </p:nvGraphicFramePr>
        <p:xfrm>
          <a:off x="536389" y="2668638"/>
          <a:ext cx="2697622" cy="1787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750">
                <a:tc>
                  <a:txBody>
                    <a:bodyPr/>
                    <a:lstStyle/>
                    <a:p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7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7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7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7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258737"/>
              </p:ext>
            </p:extLst>
          </p:nvPr>
        </p:nvGraphicFramePr>
        <p:xfrm>
          <a:off x="536389" y="4833610"/>
          <a:ext cx="2697622" cy="1787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750">
                <a:tc>
                  <a:txBody>
                    <a:bodyPr/>
                    <a:lstStyle/>
                    <a:p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7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7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7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7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4604350-EE15-4F6E-9BC4-31F63700A4B7}"/>
              </a:ext>
            </a:extLst>
          </p:cNvPr>
          <p:cNvSpPr txBox="1"/>
          <p:nvPr/>
        </p:nvSpPr>
        <p:spPr>
          <a:xfrm>
            <a:off x="202676" y="344078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7.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D0A8D8-1B19-4867-AFC4-171AA457288F}"/>
              </a:ext>
            </a:extLst>
          </p:cNvPr>
          <p:cNvSpPr txBox="1"/>
          <p:nvPr/>
        </p:nvSpPr>
        <p:spPr>
          <a:xfrm>
            <a:off x="202676" y="2679712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8.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E2ADEB-F26B-41C9-B20B-920F984318FE}"/>
              </a:ext>
            </a:extLst>
          </p:cNvPr>
          <p:cNvSpPr txBox="1"/>
          <p:nvPr/>
        </p:nvSpPr>
        <p:spPr>
          <a:xfrm>
            <a:off x="202676" y="4962451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dirty="0">
                <a:solidFill>
                  <a:srgbClr val="007FFF"/>
                </a:solidFill>
              </a:rPr>
              <a:t>9.</a:t>
            </a:r>
          </a:p>
        </p:txBody>
      </p:sp>
    </p:spTree>
    <p:extLst>
      <p:ext uri="{BB962C8B-B14F-4D97-AF65-F5344CB8AC3E}">
        <p14:creationId xmlns:p14="http://schemas.microsoft.com/office/powerpoint/2010/main" val="1497504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4096" y="125307"/>
          <a:ext cx="2555604" cy="2243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5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61557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4095" y="2528883"/>
          <a:ext cx="2555604" cy="21224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7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68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79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04270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4095" y="4811622"/>
          <a:ext cx="2555604" cy="17984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2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41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6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6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6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64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E89F39B-977F-4D60-BE7A-1365F36E5287}"/>
              </a:ext>
            </a:extLst>
          </p:cNvPr>
          <p:cNvSpPr txBox="1"/>
          <p:nvPr/>
        </p:nvSpPr>
        <p:spPr>
          <a:xfrm>
            <a:off x="212103" y="193249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A98652-0037-4012-AC9F-D1618865306E}"/>
              </a:ext>
            </a:extLst>
          </p:cNvPr>
          <p:cNvSpPr txBox="1"/>
          <p:nvPr/>
        </p:nvSpPr>
        <p:spPr>
          <a:xfrm>
            <a:off x="212103" y="2528883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C6FB71-62E6-41EA-A023-162A86581519}"/>
              </a:ext>
            </a:extLst>
          </p:cNvPr>
          <p:cNvSpPr txBox="1"/>
          <p:nvPr/>
        </p:nvSpPr>
        <p:spPr>
          <a:xfrm>
            <a:off x="212103" y="4811622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4879CA7-DB4A-4387-8183-A995CCC2E374}"/>
              </a:ext>
            </a:extLst>
          </p:cNvPr>
          <p:cNvGraphicFramePr>
            <a:graphicFrameLocks noGrp="1"/>
          </p:cNvGraphicFramePr>
          <p:nvPr/>
        </p:nvGraphicFramePr>
        <p:xfrm>
          <a:off x="4982401" y="125307"/>
          <a:ext cx="2697622" cy="2154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1007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895FF58-336E-4929-B181-048B6BEAA840}"/>
              </a:ext>
            </a:extLst>
          </p:cNvPr>
          <p:cNvGraphicFramePr>
            <a:graphicFrameLocks noGrp="1"/>
          </p:cNvGraphicFramePr>
          <p:nvPr/>
        </p:nvGraphicFramePr>
        <p:xfrm>
          <a:off x="4982401" y="2656399"/>
          <a:ext cx="2697622" cy="1788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7400976-90E8-41F0-A3B3-D27812F2660B}"/>
              </a:ext>
            </a:extLst>
          </p:cNvPr>
          <p:cNvGraphicFramePr>
            <a:graphicFrameLocks noGrp="1"/>
          </p:cNvGraphicFramePr>
          <p:nvPr/>
        </p:nvGraphicFramePr>
        <p:xfrm>
          <a:off x="5010679" y="4821731"/>
          <a:ext cx="2697622" cy="1788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97B989E-EA99-4D18-966E-581D506BB96C}"/>
              </a:ext>
            </a:extLst>
          </p:cNvPr>
          <p:cNvSpPr txBox="1"/>
          <p:nvPr/>
        </p:nvSpPr>
        <p:spPr>
          <a:xfrm>
            <a:off x="4572000" y="248015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4BF2A4-7C72-4A84-80B9-65A7C963D31C}"/>
              </a:ext>
            </a:extLst>
          </p:cNvPr>
          <p:cNvSpPr txBox="1"/>
          <p:nvPr/>
        </p:nvSpPr>
        <p:spPr>
          <a:xfrm>
            <a:off x="4572000" y="2734479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B99192-2CAD-4E08-B2D3-F6845D184074}"/>
              </a:ext>
            </a:extLst>
          </p:cNvPr>
          <p:cNvSpPr txBox="1"/>
          <p:nvPr/>
        </p:nvSpPr>
        <p:spPr>
          <a:xfrm>
            <a:off x="4572000" y="5017218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998844-4299-4542-BB82-5C90498B8A08}"/>
              </a:ext>
            </a:extLst>
          </p:cNvPr>
          <p:cNvSpPr/>
          <p:nvPr/>
        </p:nvSpPr>
        <p:spPr>
          <a:xfrm>
            <a:off x="3229526" y="1062301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Median = 3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95B48D-C86C-4137-9B12-1B22490B94AA}"/>
              </a:ext>
            </a:extLst>
          </p:cNvPr>
          <p:cNvSpPr/>
          <p:nvPr/>
        </p:nvSpPr>
        <p:spPr>
          <a:xfrm>
            <a:off x="3229525" y="3551518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Median = 2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B1FDB7-5119-4B64-B62C-FFD39CEAA322}"/>
              </a:ext>
            </a:extLst>
          </p:cNvPr>
          <p:cNvSpPr/>
          <p:nvPr/>
        </p:nvSpPr>
        <p:spPr>
          <a:xfrm>
            <a:off x="3229525" y="5611033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Median = 0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1EC867-7E29-4B49-B765-A85E097A8E0C}"/>
              </a:ext>
            </a:extLst>
          </p:cNvPr>
          <p:cNvSpPr/>
          <p:nvPr/>
        </p:nvSpPr>
        <p:spPr>
          <a:xfrm>
            <a:off x="7708301" y="1051808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Median = 1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A60F3D-EF77-40EC-85B2-ACEEC29B3ACA}"/>
              </a:ext>
            </a:extLst>
          </p:cNvPr>
          <p:cNvSpPr/>
          <p:nvPr/>
        </p:nvSpPr>
        <p:spPr>
          <a:xfrm>
            <a:off x="7680023" y="3429000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Median = 1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403126-5562-408B-9AD9-10FC11C70FFB}"/>
              </a:ext>
            </a:extLst>
          </p:cNvPr>
          <p:cNvSpPr/>
          <p:nvPr/>
        </p:nvSpPr>
        <p:spPr>
          <a:xfrm>
            <a:off x="7793147" y="5806192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Median =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12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6389" y="236600"/>
          <a:ext cx="2697622" cy="2126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290">
                <a:tc>
                  <a:txBody>
                    <a:bodyPr/>
                    <a:lstStyle/>
                    <a:p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29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29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29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29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29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68438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6389" y="2668638"/>
          <a:ext cx="2697622" cy="1787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750">
                <a:tc>
                  <a:txBody>
                    <a:bodyPr/>
                    <a:lstStyle/>
                    <a:p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7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7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7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7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6389" y="4833610"/>
          <a:ext cx="2697622" cy="1787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750">
                <a:tc>
                  <a:txBody>
                    <a:bodyPr/>
                    <a:lstStyle/>
                    <a:p>
                      <a:r>
                        <a:rPr lang="en-GB" sz="1200" dirty="0"/>
                        <a:t>Number</a:t>
                      </a:r>
                      <a:r>
                        <a:rPr lang="en-GB" sz="1200" baseline="0" dirty="0"/>
                        <a:t> of pets</a:t>
                      </a:r>
                      <a:endParaRPr lang="en-GB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Frequency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7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7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7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7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4604350-EE15-4F6E-9BC4-31F63700A4B7}"/>
              </a:ext>
            </a:extLst>
          </p:cNvPr>
          <p:cNvSpPr txBox="1"/>
          <p:nvPr/>
        </p:nvSpPr>
        <p:spPr>
          <a:xfrm>
            <a:off x="202676" y="344078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D0A8D8-1B19-4867-AFC4-171AA457288F}"/>
              </a:ext>
            </a:extLst>
          </p:cNvPr>
          <p:cNvSpPr txBox="1"/>
          <p:nvPr/>
        </p:nvSpPr>
        <p:spPr>
          <a:xfrm>
            <a:off x="202676" y="2679712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E2ADEB-F26B-41C9-B20B-920F984318FE}"/>
              </a:ext>
            </a:extLst>
          </p:cNvPr>
          <p:cNvSpPr txBox="1"/>
          <p:nvPr/>
        </p:nvSpPr>
        <p:spPr>
          <a:xfrm>
            <a:off x="202676" y="4962451"/>
            <a:ext cx="17472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6CD616-E9CE-4E53-8E1E-3603EA222DC3}"/>
              </a:ext>
            </a:extLst>
          </p:cNvPr>
          <p:cNvSpPr/>
          <p:nvPr/>
        </p:nvSpPr>
        <p:spPr>
          <a:xfrm>
            <a:off x="3392997" y="1043448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Median = 3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51F03F-14B7-427A-AAF8-B6695B236FB8}"/>
              </a:ext>
            </a:extLst>
          </p:cNvPr>
          <p:cNvSpPr/>
          <p:nvPr/>
        </p:nvSpPr>
        <p:spPr>
          <a:xfrm>
            <a:off x="3392996" y="3532665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Median = 2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D968ED-4B25-4896-9F8C-6C7FD9EEB9D9}"/>
              </a:ext>
            </a:extLst>
          </p:cNvPr>
          <p:cNvSpPr/>
          <p:nvPr/>
        </p:nvSpPr>
        <p:spPr>
          <a:xfrm>
            <a:off x="3392996" y="5592180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Median =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01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837</TotalTime>
  <Words>362</Words>
  <Application>Microsoft Office PowerPoint</Application>
  <PresentationFormat>On-screen Show (4:3)</PresentationFormat>
  <Paragraphs>269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Averages:  Median from a Frequency 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76</cp:revision>
  <dcterms:created xsi:type="dcterms:W3CDTF">2018-01-26T08:52:52Z</dcterms:created>
  <dcterms:modified xsi:type="dcterms:W3CDTF">2020-06-08T09:21:02Z</dcterms:modified>
</cp:coreProperties>
</file>