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6" r:id="rId2"/>
    <p:sldId id="307" r:id="rId3"/>
    <p:sldId id="308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83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4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13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microsoft.com/office/2007/relationships/hdphoto" Target="../media/hdphoto8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microsoft.com/office/2007/relationships/hdphoto" Target="../media/hdphoto7.wdp"/><Relationship Id="rId4" Type="http://schemas.microsoft.com/office/2007/relationships/hdphoto" Target="../media/hdphoto4.wdp"/><Relationship Id="rId9" Type="http://schemas.openxmlformats.org/officeDocument/2006/relationships/image" Target="../media/image14.png"/><Relationship Id="rId14" Type="http://schemas.microsoft.com/office/2007/relationships/hdphoto" Target="../media/hdphoto9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13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microsoft.com/office/2007/relationships/hdphoto" Target="../media/hdphoto8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microsoft.com/office/2007/relationships/hdphoto" Target="../media/hdphoto7.wdp"/><Relationship Id="rId4" Type="http://schemas.microsoft.com/office/2007/relationships/hdphoto" Target="../media/hdphoto4.wdp"/><Relationship Id="rId9" Type="http://schemas.openxmlformats.org/officeDocument/2006/relationships/image" Target="../media/image14.png"/><Relationship Id="rId14" Type="http://schemas.microsoft.com/office/2007/relationships/hdphoto" Target="../media/hdphoto9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738" y="129567"/>
            <a:ext cx="839372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Plans and Elevations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1" y="-10820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952500" cy="304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/>
          <a:srcRect l="15896" t="24436" r="15896"/>
          <a:stretch/>
        </p:blipFill>
        <p:spPr>
          <a:xfrm>
            <a:off x="1385836" y="3814706"/>
            <a:ext cx="3372978" cy="2160936"/>
          </a:xfrm>
          <a:prstGeom prst="rect">
            <a:avLst/>
          </a:prstGeom>
        </p:spPr>
      </p:pic>
      <p:grpSp>
        <p:nvGrpSpPr>
          <p:cNvPr id="54" name="Group 53"/>
          <p:cNvGrpSpPr/>
          <p:nvPr/>
        </p:nvGrpSpPr>
        <p:grpSpPr>
          <a:xfrm>
            <a:off x="2300670" y="3923487"/>
            <a:ext cx="1847350" cy="1716328"/>
            <a:chOff x="2300670" y="3923487"/>
            <a:chExt cx="1847350" cy="1716328"/>
          </a:xfrm>
        </p:grpSpPr>
        <p:cxnSp>
          <p:nvCxnSpPr>
            <p:cNvPr id="7" name="Straight Connector 6"/>
            <p:cNvCxnSpPr/>
            <p:nvPr/>
          </p:nvCxnSpPr>
          <p:spPr>
            <a:xfrm flipH="1">
              <a:off x="3064576" y="3924778"/>
              <a:ext cx="354217" cy="21697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3418452" y="4139171"/>
              <a:ext cx="354217" cy="21697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682623" y="4570539"/>
              <a:ext cx="1079716" cy="6323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777833" y="4771477"/>
              <a:ext cx="354217" cy="21697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3786054" y="5202845"/>
              <a:ext cx="354217" cy="21697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300670" y="4570426"/>
              <a:ext cx="736171" cy="43136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2682623" y="5216187"/>
              <a:ext cx="697763" cy="41533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418453" y="3923487"/>
              <a:ext cx="367601" cy="22448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038680" y="4131544"/>
              <a:ext cx="367601" cy="22448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774748" y="4549554"/>
              <a:ext cx="367601" cy="22448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048979" y="4559494"/>
              <a:ext cx="726640" cy="44792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408017" y="5185561"/>
              <a:ext cx="367601" cy="22448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312808" y="4996746"/>
              <a:ext cx="367601" cy="22448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323992" y="5402960"/>
              <a:ext cx="367601" cy="22448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3036841" y="4139171"/>
              <a:ext cx="0" cy="42362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3786054" y="4125926"/>
              <a:ext cx="0" cy="42362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4148020" y="4784616"/>
              <a:ext cx="0" cy="42362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3784617" y="4981496"/>
              <a:ext cx="0" cy="42362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413465" y="4350985"/>
              <a:ext cx="0" cy="84031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2312808" y="4996430"/>
              <a:ext cx="0" cy="42362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686397" y="5216187"/>
              <a:ext cx="0" cy="42362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Arrow Connector 47"/>
          <p:cNvCxnSpPr/>
          <p:nvPr/>
        </p:nvCxnSpPr>
        <p:spPr>
          <a:xfrm flipH="1" flipV="1">
            <a:off x="4041023" y="5353626"/>
            <a:ext cx="723624" cy="451828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5618513" y="4246821"/>
            <a:ext cx="1606887" cy="1085574"/>
            <a:chOff x="5992025" y="3923487"/>
            <a:chExt cx="1606887" cy="1085574"/>
          </a:xfrm>
        </p:grpSpPr>
        <p:sp>
          <p:nvSpPr>
            <p:cNvPr id="52" name="Rectangle 51"/>
            <p:cNvSpPr/>
            <p:nvPr/>
          </p:nvSpPr>
          <p:spPr>
            <a:xfrm>
              <a:off x="7058554" y="3923487"/>
              <a:ext cx="540358" cy="5403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058554" y="4467060"/>
              <a:ext cx="540358" cy="5403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992025" y="4468703"/>
              <a:ext cx="1080000" cy="540358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582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Creating a Digital Campaign Map – Part 1 | Ramblings of a ...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9990"/>
          <a:stretch/>
        </p:blipFill>
        <p:spPr bwMode="auto">
          <a:xfrm>
            <a:off x="0" y="2729834"/>
            <a:ext cx="9144000" cy="411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9466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2297" y="2690607"/>
            <a:ext cx="176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2801" y="4540293"/>
            <a:ext cx="2312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93" y="603827"/>
            <a:ext cx="1908000" cy="197494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8" name="Straight Arrow Connector 17"/>
          <p:cNvCxnSpPr/>
          <p:nvPr/>
        </p:nvCxnSpPr>
        <p:spPr>
          <a:xfrm flipH="1" flipV="1">
            <a:off x="1543423" y="1984297"/>
            <a:ext cx="523051" cy="3574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Screen Clippi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291" y="626659"/>
            <a:ext cx="1908000" cy="195211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2" name="Straight Arrow Connector 31"/>
          <p:cNvCxnSpPr/>
          <p:nvPr/>
        </p:nvCxnSpPr>
        <p:spPr>
          <a:xfrm flipH="1" flipV="1">
            <a:off x="6247354" y="2189269"/>
            <a:ext cx="454823" cy="3108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06756" y="2690607"/>
            <a:ext cx="176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67428" y="4540293"/>
            <a:ext cx="2312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</p:spTree>
    <p:extLst>
      <p:ext uri="{BB962C8B-B14F-4D97-AF65-F5344CB8AC3E}">
        <p14:creationId xmlns:p14="http://schemas.microsoft.com/office/powerpoint/2010/main" val="109111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/>
          <p:cNvPicPr>
            <a:picLocks noChangeAspect="1"/>
          </p:cNvPicPr>
          <p:nvPr/>
        </p:nvPicPr>
        <p:blipFill rotWithShape="1">
          <a:blip r:embed="rId2"/>
          <a:srcRect r="36986" b="36995"/>
          <a:stretch/>
        </p:blipFill>
        <p:spPr>
          <a:xfrm>
            <a:off x="1" y="0"/>
            <a:ext cx="9462052" cy="703690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7" y="252917"/>
            <a:ext cx="1368000" cy="113155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4" y="2474688"/>
            <a:ext cx="1368000" cy="12243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" y="4533986"/>
            <a:ext cx="1368000" cy="11978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2428"/>
            <a:ext cx="1368000" cy="11825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337" y="2368261"/>
            <a:ext cx="1368000" cy="122882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307" y="4421530"/>
            <a:ext cx="1368000" cy="12133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8" name="TextBox 67"/>
          <p:cNvSpPr txBox="1"/>
          <p:nvPr/>
        </p:nvSpPr>
        <p:spPr>
          <a:xfrm>
            <a:off x="1479374" y="29813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465360" y="1234794"/>
            <a:ext cx="231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98681" y="243729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65360" y="3344879"/>
            <a:ext cx="231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479374" y="4533986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436644" y="5454965"/>
            <a:ext cx="231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051374" y="32377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051374" y="1199808"/>
            <a:ext cx="231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075902" y="241694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86697" y="3320495"/>
            <a:ext cx="231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070681" y="4526229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067033" y="5761880"/>
            <a:ext cx="231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 flipV="1">
            <a:off x="1069258" y="1009777"/>
            <a:ext cx="329236" cy="2250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975125" y="3382885"/>
            <a:ext cx="329236" cy="2250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911247" y="5387233"/>
            <a:ext cx="329236" cy="2250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5406760" y="1109869"/>
            <a:ext cx="329236" cy="2250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5654058" y="3366518"/>
            <a:ext cx="265033" cy="1811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 flipV="1">
            <a:off x="5609425" y="5397775"/>
            <a:ext cx="286247" cy="19563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93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/>
          <p:cNvPicPr>
            <a:picLocks noChangeAspect="1"/>
          </p:cNvPicPr>
          <p:nvPr/>
        </p:nvPicPr>
        <p:blipFill rotWithShape="1">
          <a:blip r:embed="rId2"/>
          <a:srcRect r="36986" b="36995"/>
          <a:stretch/>
        </p:blipFill>
        <p:spPr>
          <a:xfrm>
            <a:off x="1" y="0"/>
            <a:ext cx="9462052" cy="703690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7" y="252917"/>
            <a:ext cx="1368000" cy="113155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4" y="2474688"/>
            <a:ext cx="1368000" cy="12243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" y="4533986"/>
            <a:ext cx="1368000" cy="119783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2428"/>
            <a:ext cx="1368000" cy="11825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337" y="2368261"/>
            <a:ext cx="1368000" cy="122882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307" y="4421530"/>
            <a:ext cx="1368000" cy="12133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8" name="TextBox 67"/>
          <p:cNvSpPr txBox="1"/>
          <p:nvPr/>
        </p:nvSpPr>
        <p:spPr>
          <a:xfrm>
            <a:off x="1479374" y="29813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465360" y="1234794"/>
            <a:ext cx="231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98681" y="243729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65360" y="3344879"/>
            <a:ext cx="231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479374" y="4533986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436644" y="5454965"/>
            <a:ext cx="231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051374" y="32377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051374" y="1199808"/>
            <a:ext cx="231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075902" y="241694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86697" y="3320495"/>
            <a:ext cx="231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070681" y="4526229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070681" y="5757948"/>
            <a:ext cx="231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Elevation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 flipV="1">
            <a:off x="1069258" y="1009777"/>
            <a:ext cx="329236" cy="2250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975125" y="3382885"/>
            <a:ext cx="329236" cy="2250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911247" y="5387233"/>
            <a:ext cx="329236" cy="2250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 flipV="1">
            <a:off x="5406760" y="1109869"/>
            <a:ext cx="329236" cy="2250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5654058" y="3366518"/>
            <a:ext cx="265033" cy="1811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 flipV="1">
            <a:off x="5609425" y="5397775"/>
            <a:ext cx="286247" cy="19563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spect="1"/>
          </p:cNvSpPr>
          <p:nvPr/>
        </p:nvSpPr>
        <p:spPr>
          <a:xfrm>
            <a:off x="3072607" y="303615"/>
            <a:ext cx="617557" cy="617557"/>
          </a:xfrm>
          <a:prstGeom prst="rect">
            <a:avLst/>
          </a:prstGeom>
          <a:noFill/>
          <a:ln w="3810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>
            <a:spLocks/>
          </p:cNvSpPr>
          <p:nvPr/>
        </p:nvSpPr>
        <p:spPr>
          <a:xfrm>
            <a:off x="3072607" y="1215816"/>
            <a:ext cx="616228" cy="308114"/>
          </a:xfrm>
          <a:prstGeom prst="rect">
            <a:avLst/>
          </a:prstGeom>
          <a:noFill/>
          <a:ln w="3810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>
            <a:spLocks/>
          </p:cNvSpPr>
          <p:nvPr/>
        </p:nvSpPr>
        <p:spPr>
          <a:xfrm>
            <a:off x="2772526" y="3334517"/>
            <a:ext cx="923068" cy="302526"/>
          </a:xfrm>
          <a:prstGeom prst="rect">
            <a:avLst/>
          </a:prstGeom>
          <a:noFill/>
          <a:ln w="3810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2751341" y="2416945"/>
            <a:ext cx="937493" cy="614312"/>
          </a:xfrm>
          <a:custGeom>
            <a:avLst/>
            <a:gdLst>
              <a:gd name="connsiteX0" fmla="*/ 6306 w 1106739"/>
              <a:gd name="connsiteY0" fmla="*/ 365760 h 725214"/>
              <a:gd name="connsiteX1" fmla="*/ 375219 w 1106739"/>
              <a:gd name="connsiteY1" fmla="*/ 365760 h 725214"/>
              <a:gd name="connsiteX2" fmla="*/ 375219 w 1106739"/>
              <a:gd name="connsiteY2" fmla="*/ 0 h 725214"/>
              <a:gd name="connsiteX3" fmla="*/ 1106739 w 1106739"/>
              <a:gd name="connsiteY3" fmla="*/ 0 h 725214"/>
              <a:gd name="connsiteX4" fmla="*/ 1106739 w 1106739"/>
              <a:gd name="connsiteY4" fmla="*/ 725214 h 725214"/>
              <a:gd name="connsiteX5" fmla="*/ 0 w 1106739"/>
              <a:gd name="connsiteY5" fmla="*/ 725214 h 725214"/>
              <a:gd name="connsiteX6" fmla="*/ 6306 w 1106739"/>
              <a:gd name="connsiteY6" fmla="*/ 365760 h 72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6739" h="725214">
                <a:moveTo>
                  <a:pt x="6306" y="365760"/>
                </a:moveTo>
                <a:lnTo>
                  <a:pt x="375219" y="365760"/>
                </a:lnTo>
                <a:lnTo>
                  <a:pt x="375219" y="0"/>
                </a:lnTo>
                <a:lnTo>
                  <a:pt x="1106739" y="0"/>
                </a:lnTo>
                <a:lnTo>
                  <a:pt x="1106739" y="725214"/>
                </a:lnTo>
                <a:lnTo>
                  <a:pt x="0" y="725214"/>
                </a:lnTo>
                <a:lnTo>
                  <a:pt x="6306" y="365760"/>
                </a:lnTo>
                <a:close/>
              </a:path>
            </a:pathLst>
          </a:custGeom>
          <a:noFill/>
          <a:ln w="3810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/>
          <p:cNvGrpSpPr/>
          <p:nvPr/>
        </p:nvGrpSpPr>
        <p:grpSpPr>
          <a:xfrm>
            <a:off x="2751340" y="4529622"/>
            <a:ext cx="937493" cy="613989"/>
            <a:chOff x="2568625" y="5061459"/>
            <a:chExt cx="1108266" cy="725833"/>
          </a:xfrm>
        </p:grpSpPr>
        <p:sp>
          <p:nvSpPr>
            <p:cNvPr id="32" name="Freeform 31"/>
            <p:cNvSpPr/>
            <p:nvPr/>
          </p:nvSpPr>
          <p:spPr>
            <a:xfrm>
              <a:off x="2568625" y="5061459"/>
              <a:ext cx="1106739" cy="725214"/>
            </a:xfrm>
            <a:custGeom>
              <a:avLst/>
              <a:gdLst>
                <a:gd name="connsiteX0" fmla="*/ 6306 w 1106739"/>
                <a:gd name="connsiteY0" fmla="*/ 365760 h 725214"/>
                <a:gd name="connsiteX1" fmla="*/ 375219 w 1106739"/>
                <a:gd name="connsiteY1" fmla="*/ 365760 h 725214"/>
                <a:gd name="connsiteX2" fmla="*/ 375219 w 1106739"/>
                <a:gd name="connsiteY2" fmla="*/ 0 h 725214"/>
                <a:gd name="connsiteX3" fmla="*/ 1106739 w 1106739"/>
                <a:gd name="connsiteY3" fmla="*/ 0 h 725214"/>
                <a:gd name="connsiteX4" fmla="*/ 1106739 w 1106739"/>
                <a:gd name="connsiteY4" fmla="*/ 725214 h 725214"/>
                <a:gd name="connsiteX5" fmla="*/ 0 w 1106739"/>
                <a:gd name="connsiteY5" fmla="*/ 725214 h 725214"/>
                <a:gd name="connsiteX6" fmla="*/ 6306 w 1106739"/>
                <a:gd name="connsiteY6" fmla="*/ 365760 h 72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6739" h="725214">
                  <a:moveTo>
                    <a:pt x="6306" y="365760"/>
                  </a:moveTo>
                  <a:lnTo>
                    <a:pt x="375219" y="365760"/>
                  </a:lnTo>
                  <a:lnTo>
                    <a:pt x="375219" y="0"/>
                  </a:lnTo>
                  <a:lnTo>
                    <a:pt x="1106739" y="0"/>
                  </a:lnTo>
                  <a:lnTo>
                    <a:pt x="1106739" y="725214"/>
                  </a:lnTo>
                  <a:lnTo>
                    <a:pt x="0" y="725214"/>
                  </a:lnTo>
                  <a:lnTo>
                    <a:pt x="6306" y="365760"/>
                  </a:lnTo>
                  <a:close/>
                </a:path>
              </a:pathLst>
            </a:custGeom>
            <a:noFill/>
            <a:ln w="38100">
              <a:solidFill>
                <a:srgbClr val="007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>
              <a:spLocks/>
            </p:cNvSpPr>
            <p:nvPr/>
          </p:nvSpPr>
          <p:spPr>
            <a:xfrm>
              <a:off x="3302091" y="5412492"/>
              <a:ext cx="374800" cy="374800"/>
            </a:xfrm>
            <a:prstGeom prst="rect">
              <a:avLst/>
            </a:prstGeom>
            <a:noFill/>
            <a:ln w="38100">
              <a:solidFill>
                <a:srgbClr val="007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Freeform 33"/>
          <p:cNvSpPr/>
          <p:nvPr/>
        </p:nvSpPr>
        <p:spPr>
          <a:xfrm>
            <a:off x="2762652" y="5446094"/>
            <a:ext cx="921566" cy="605161"/>
          </a:xfrm>
          <a:custGeom>
            <a:avLst/>
            <a:gdLst>
              <a:gd name="connsiteX0" fmla="*/ 727113 w 1101687"/>
              <a:gd name="connsiteY0" fmla="*/ 0 h 723441"/>
              <a:gd name="connsiteX1" fmla="*/ 1101687 w 1101687"/>
              <a:gd name="connsiteY1" fmla="*/ 0 h 723441"/>
              <a:gd name="connsiteX2" fmla="*/ 1101687 w 1101687"/>
              <a:gd name="connsiteY2" fmla="*/ 723441 h 723441"/>
              <a:gd name="connsiteX3" fmla="*/ 0 w 1101687"/>
              <a:gd name="connsiteY3" fmla="*/ 723441 h 723441"/>
              <a:gd name="connsiteX4" fmla="*/ 0 w 1101687"/>
              <a:gd name="connsiteY4" fmla="*/ 359884 h 723441"/>
              <a:gd name="connsiteX5" fmla="*/ 738130 w 1101687"/>
              <a:gd name="connsiteY5" fmla="*/ 359884 h 723441"/>
              <a:gd name="connsiteX6" fmla="*/ 727113 w 1101687"/>
              <a:gd name="connsiteY6" fmla="*/ 0 h 723441"/>
              <a:gd name="connsiteX0" fmla="*/ 733287 w 1101687"/>
              <a:gd name="connsiteY0" fmla="*/ 0 h 723441"/>
              <a:gd name="connsiteX1" fmla="*/ 1101687 w 1101687"/>
              <a:gd name="connsiteY1" fmla="*/ 0 h 723441"/>
              <a:gd name="connsiteX2" fmla="*/ 1101687 w 1101687"/>
              <a:gd name="connsiteY2" fmla="*/ 723441 h 723441"/>
              <a:gd name="connsiteX3" fmla="*/ 0 w 1101687"/>
              <a:gd name="connsiteY3" fmla="*/ 723441 h 723441"/>
              <a:gd name="connsiteX4" fmla="*/ 0 w 1101687"/>
              <a:gd name="connsiteY4" fmla="*/ 359884 h 723441"/>
              <a:gd name="connsiteX5" fmla="*/ 738130 w 1101687"/>
              <a:gd name="connsiteY5" fmla="*/ 359884 h 723441"/>
              <a:gd name="connsiteX6" fmla="*/ 733287 w 1101687"/>
              <a:gd name="connsiteY6" fmla="*/ 0 h 72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687" h="723441">
                <a:moveTo>
                  <a:pt x="733287" y="0"/>
                </a:moveTo>
                <a:lnTo>
                  <a:pt x="1101687" y="0"/>
                </a:lnTo>
                <a:lnTo>
                  <a:pt x="1101687" y="723441"/>
                </a:lnTo>
                <a:lnTo>
                  <a:pt x="0" y="723441"/>
                </a:lnTo>
                <a:lnTo>
                  <a:pt x="0" y="359884"/>
                </a:lnTo>
                <a:lnTo>
                  <a:pt x="738130" y="359884"/>
                </a:lnTo>
                <a:cubicBezTo>
                  <a:pt x="736516" y="239923"/>
                  <a:pt x="734901" y="119961"/>
                  <a:pt x="733287" y="0"/>
                </a:cubicBezTo>
                <a:close/>
              </a:path>
            </a:pathLst>
          </a:custGeom>
          <a:noFill/>
          <a:ln w="3810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" name="Group 35"/>
          <p:cNvGrpSpPr/>
          <p:nvPr/>
        </p:nvGrpSpPr>
        <p:grpSpPr>
          <a:xfrm>
            <a:off x="7350579" y="297975"/>
            <a:ext cx="941452" cy="609348"/>
            <a:chOff x="7311528" y="367230"/>
            <a:chExt cx="1108410" cy="717410"/>
          </a:xfrm>
        </p:grpSpPr>
        <p:sp>
          <p:nvSpPr>
            <p:cNvPr id="37" name="Freeform 36"/>
            <p:cNvSpPr/>
            <p:nvPr/>
          </p:nvSpPr>
          <p:spPr>
            <a:xfrm>
              <a:off x="7311528" y="367230"/>
              <a:ext cx="1105359" cy="716096"/>
            </a:xfrm>
            <a:custGeom>
              <a:avLst/>
              <a:gdLst>
                <a:gd name="connsiteX0" fmla="*/ 738130 w 1105359"/>
                <a:gd name="connsiteY0" fmla="*/ 11017 h 727113"/>
                <a:gd name="connsiteX1" fmla="*/ 738130 w 1105359"/>
                <a:gd name="connsiteY1" fmla="*/ 378246 h 727113"/>
                <a:gd name="connsiteX2" fmla="*/ 0 w 1105359"/>
                <a:gd name="connsiteY2" fmla="*/ 378246 h 727113"/>
                <a:gd name="connsiteX3" fmla="*/ 0 w 1105359"/>
                <a:gd name="connsiteY3" fmla="*/ 727113 h 727113"/>
                <a:gd name="connsiteX4" fmla="*/ 1105359 w 1105359"/>
                <a:gd name="connsiteY4" fmla="*/ 727113 h 727113"/>
                <a:gd name="connsiteX5" fmla="*/ 1105359 w 1105359"/>
                <a:gd name="connsiteY5" fmla="*/ 0 h 727113"/>
                <a:gd name="connsiteX6" fmla="*/ 738130 w 1105359"/>
                <a:gd name="connsiteY6" fmla="*/ 11017 h 727113"/>
                <a:gd name="connsiteX0" fmla="*/ 738130 w 1105359"/>
                <a:gd name="connsiteY0" fmla="*/ 0 h 716096"/>
                <a:gd name="connsiteX1" fmla="*/ 738130 w 1105359"/>
                <a:gd name="connsiteY1" fmla="*/ 367229 h 716096"/>
                <a:gd name="connsiteX2" fmla="*/ 0 w 1105359"/>
                <a:gd name="connsiteY2" fmla="*/ 367229 h 716096"/>
                <a:gd name="connsiteX3" fmla="*/ 0 w 1105359"/>
                <a:gd name="connsiteY3" fmla="*/ 716096 h 716096"/>
                <a:gd name="connsiteX4" fmla="*/ 1105359 w 1105359"/>
                <a:gd name="connsiteY4" fmla="*/ 716096 h 716096"/>
                <a:gd name="connsiteX5" fmla="*/ 1105359 w 1105359"/>
                <a:gd name="connsiteY5" fmla="*/ 2997 h 716096"/>
                <a:gd name="connsiteX6" fmla="*/ 738130 w 1105359"/>
                <a:gd name="connsiteY6" fmla="*/ 0 h 716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5359" h="716096">
                  <a:moveTo>
                    <a:pt x="738130" y="0"/>
                  </a:moveTo>
                  <a:lnTo>
                    <a:pt x="738130" y="367229"/>
                  </a:lnTo>
                  <a:lnTo>
                    <a:pt x="0" y="367229"/>
                  </a:lnTo>
                  <a:lnTo>
                    <a:pt x="0" y="716096"/>
                  </a:lnTo>
                  <a:lnTo>
                    <a:pt x="1105359" y="716096"/>
                  </a:lnTo>
                  <a:lnTo>
                    <a:pt x="1105359" y="2997"/>
                  </a:lnTo>
                  <a:lnTo>
                    <a:pt x="738130" y="0"/>
                  </a:lnTo>
                  <a:close/>
                </a:path>
              </a:pathLst>
            </a:custGeom>
            <a:noFill/>
            <a:ln w="38100">
              <a:solidFill>
                <a:srgbClr val="007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>
              <a:spLocks/>
            </p:cNvSpPr>
            <p:nvPr/>
          </p:nvSpPr>
          <p:spPr>
            <a:xfrm>
              <a:off x="8059938" y="724640"/>
              <a:ext cx="360000" cy="360000"/>
            </a:xfrm>
            <a:prstGeom prst="rect">
              <a:avLst/>
            </a:prstGeom>
            <a:noFill/>
            <a:ln w="38100">
              <a:solidFill>
                <a:srgbClr val="007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9" name="Freeform 38"/>
          <p:cNvSpPr/>
          <p:nvPr/>
        </p:nvSpPr>
        <p:spPr>
          <a:xfrm>
            <a:off x="7344586" y="1204338"/>
            <a:ext cx="947575" cy="613877"/>
          </a:xfrm>
          <a:custGeom>
            <a:avLst/>
            <a:gdLst>
              <a:gd name="connsiteX0" fmla="*/ 738130 w 1105359"/>
              <a:gd name="connsiteY0" fmla="*/ 11017 h 727113"/>
              <a:gd name="connsiteX1" fmla="*/ 738130 w 1105359"/>
              <a:gd name="connsiteY1" fmla="*/ 378246 h 727113"/>
              <a:gd name="connsiteX2" fmla="*/ 0 w 1105359"/>
              <a:gd name="connsiteY2" fmla="*/ 378246 h 727113"/>
              <a:gd name="connsiteX3" fmla="*/ 0 w 1105359"/>
              <a:gd name="connsiteY3" fmla="*/ 727113 h 727113"/>
              <a:gd name="connsiteX4" fmla="*/ 1105359 w 1105359"/>
              <a:gd name="connsiteY4" fmla="*/ 727113 h 727113"/>
              <a:gd name="connsiteX5" fmla="*/ 1105359 w 1105359"/>
              <a:gd name="connsiteY5" fmla="*/ 0 h 727113"/>
              <a:gd name="connsiteX6" fmla="*/ 738130 w 1105359"/>
              <a:gd name="connsiteY6" fmla="*/ 11017 h 727113"/>
              <a:gd name="connsiteX0" fmla="*/ 738130 w 1105359"/>
              <a:gd name="connsiteY0" fmla="*/ 0 h 716096"/>
              <a:gd name="connsiteX1" fmla="*/ 738130 w 1105359"/>
              <a:gd name="connsiteY1" fmla="*/ 367229 h 716096"/>
              <a:gd name="connsiteX2" fmla="*/ 0 w 1105359"/>
              <a:gd name="connsiteY2" fmla="*/ 367229 h 716096"/>
              <a:gd name="connsiteX3" fmla="*/ 0 w 1105359"/>
              <a:gd name="connsiteY3" fmla="*/ 716096 h 716096"/>
              <a:gd name="connsiteX4" fmla="*/ 1105359 w 1105359"/>
              <a:gd name="connsiteY4" fmla="*/ 716096 h 716096"/>
              <a:gd name="connsiteX5" fmla="*/ 1105359 w 1105359"/>
              <a:gd name="connsiteY5" fmla="*/ 2997 h 716096"/>
              <a:gd name="connsiteX6" fmla="*/ 738130 w 1105359"/>
              <a:gd name="connsiteY6" fmla="*/ 0 h 7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5359" h="716096">
                <a:moveTo>
                  <a:pt x="738130" y="0"/>
                </a:moveTo>
                <a:lnTo>
                  <a:pt x="738130" y="367229"/>
                </a:lnTo>
                <a:lnTo>
                  <a:pt x="0" y="367229"/>
                </a:lnTo>
                <a:lnTo>
                  <a:pt x="0" y="716096"/>
                </a:lnTo>
                <a:lnTo>
                  <a:pt x="1105359" y="716096"/>
                </a:lnTo>
                <a:lnTo>
                  <a:pt x="1105359" y="2997"/>
                </a:lnTo>
                <a:lnTo>
                  <a:pt x="738130" y="0"/>
                </a:lnTo>
                <a:close/>
              </a:path>
            </a:pathLst>
          </a:custGeom>
          <a:noFill/>
          <a:ln w="3810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/>
          <p:cNvGrpSpPr/>
          <p:nvPr/>
        </p:nvGrpSpPr>
        <p:grpSpPr>
          <a:xfrm>
            <a:off x="7345269" y="2416946"/>
            <a:ext cx="936280" cy="606000"/>
            <a:chOff x="7311528" y="367230"/>
            <a:chExt cx="1108410" cy="717410"/>
          </a:xfrm>
        </p:grpSpPr>
        <p:sp>
          <p:nvSpPr>
            <p:cNvPr id="41" name="Freeform 40"/>
            <p:cNvSpPr/>
            <p:nvPr/>
          </p:nvSpPr>
          <p:spPr>
            <a:xfrm>
              <a:off x="7311528" y="367230"/>
              <a:ext cx="1105359" cy="716096"/>
            </a:xfrm>
            <a:custGeom>
              <a:avLst/>
              <a:gdLst>
                <a:gd name="connsiteX0" fmla="*/ 738130 w 1105359"/>
                <a:gd name="connsiteY0" fmla="*/ 11017 h 727113"/>
                <a:gd name="connsiteX1" fmla="*/ 738130 w 1105359"/>
                <a:gd name="connsiteY1" fmla="*/ 378246 h 727113"/>
                <a:gd name="connsiteX2" fmla="*/ 0 w 1105359"/>
                <a:gd name="connsiteY2" fmla="*/ 378246 h 727113"/>
                <a:gd name="connsiteX3" fmla="*/ 0 w 1105359"/>
                <a:gd name="connsiteY3" fmla="*/ 727113 h 727113"/>
                <a:gd name="connsiteX4" fmla="*/ 1105359 w 1105359"/>
                <a:gd name="connsiteY4" fmla="*/ 727113 h 727113"/>
                <a:gd name="connsiteX5" fmla="*/ 1105359 w 1105359"/>
                <a:gd name="connsiteY5" fmla="*/ 0 h 727113"/>
                <a:gd name="connsiteX6" fmla="*/ 738130 w 1105359"/>
                <a:gd name="connsiteY6" fmla="*/ 11017 h 727113"/>
                <a:gd name="connsiteX0" fmla="*/ 738130 w 1105359"/>
                <a:gd name="connsiteY0" fmla="*/ 0 h 716096"/>
                <a:gd name="connsiteX1" fmla="*/ 738130 w 1105359"/>
                <a:gd name="connsiteY1" fmla="*/ 367229 h 716096"/>
                <a:gd name="connsiteX2" fmla="*/ 0 w 1105359"/>
                <a:gd name="connsiteY2" fmla="*/ 367229 h 716096"/>
                <a:gd name="connsiteX3" fmla="*/ 0 w 1105359"/>
                <a:gd name="connsiteY3" fmla="*/ 716096 h 716096"/>
                <a:gd name="connsiteX4" fmla="*/ 1105359 w 1105359"/>
                <a:gd name="connsiteY4" fmla="*/ 716096 h 716096"/>
                <a:gd name="connsiteX5" fmla="*/ 1105359 w 1105359"/>
                <a:gd name="connsiteY5" fmla="*/ 2997 h 716096"/>
                <a:gd name="connsiteX6" fmla="*/ 738130 w 1105359"/>
                <a:gd name="connsiteY6" fmla="*/ 0 h 716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5359" h="716096">
                  <a:moveTo>
                    <a:pt x="738130" y="0"/>
                  </a:moveTo>
                  <a:lnTo>
                    <a:pt x="738130" y="367229"/>
                  </a:lnTo>
                  <a:lnTo>
                    <a:pt x="0" y="367229"/>
                  </a:lnTo>
                  <a:lnTo>
                    <a:pt x="0" y="716096"/>
                  </a:lnTo>
                  <a:lnTo>
                    <a:pt x="1105359" y="716096"/>
                  </a:lnTo>
                  <a:lnTo>
                    <a:pt x="1105359" y="2997"/>
                  </a:lnTo>
                  <a:lnTo>
                    <a:pt x="738130" y="0"/>
                  </a:lnTo>
                  <a:close/>
                </a:path>
              </a:pathLst>
            </a:custGeom>
            <a:noFill/>
            <a:ln w="38100">
              <a:solidFill>
                <a:srgbClr val="007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>
            <a:xfrm>
              <a:off x="8059938" y="724640"/>
              <a:ext cx="360000" cy="360000"/>
            </a:xfrm>
            <a:prstGeom prst="rect">
              <a:avLst/>
            </a:prstGeom>
            <a:noFill/>
            <a:ln w="38100">
              <a:solidFill>
                <a:srgbClr val="007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3" name="Freeform 42"/>
          <p:cNvSpPr/>
          <p:nvPr/>
        </p:nvSpPr>
        <p:spPr>
          <a:xfrm>
            <a:off x="7344586" y="3312512"/>
            <a:ext cx="940471" cy="926590"/>
          </a:xfrm>
          <a:custGeom>
            <a:avLst/>
            <a:gdLst>
              <a:gd name="connsiteX0" fmla="*/ 728283 w 1096471"/>
              <a:gd name="connsiteY0" fmla="*/ 0 h 1080287"/>
              <a:gd name="connsiteX1" fmla="*/ 1096471 w 1096471"/>
              <a:gd name="connsiteY1" fmla="*/ 0 h 1080287"/>
              <a:gd name="connsiteX2" fmla="*/ 1096471 w 1096471"/>
              <a:gd name="connsiteY2" fmla="*/ 1080287 h 1080287"/>
              <a:gd name="connsiteX3" fmla="*/ 364142 w 1096471"/>
              <a:gd name="connsiteY3" fmla="*/ 1080287 h 1080287"/>
              <a:gd name="connsiteX4" fmla="*/ 364142 w 1096471"/>
              <a:gd name="connsiteY4" fmla="*/ 720191 h 1080287"/>
              <a:gd name="connsiteX5" fmla="*/ 0 w 1096471"/>
              <a:gd name="connsiteY5" fmla="*/ 720191 h 1080287"/>
              <a:gd name="connsiteX6" fmla="*/ 0 w 1096471"/>
              <a:gd name="connsiteY6" fmla="*/ 364141 h 1080287"/>
              <a:gd name="connsiteX7" fmla="*/ 728283 w 1096471"/>
              <a:gd name="connsiteY7" fmla="*/ 364141 h 1080287"/>
              <a:gd name="connsiteX8" fmla="*/ 728283 w 1096471"/>
              <a:gd name="connsiteY8" fmla="*/ 0 h 108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6471" h="1080287">
                <a:moveTo>
                  <a:pt x="728283" y="0"/>
                </a:moveTo>
                <a:lnTo>
                  <a:pt x="1096471" y="0"/>
                </a:lnTo>
                <a:lnTo>
                  <a:pt x="1096471" y="1080287"/>
                </a:lnTo>
                <a:lnTo>
                  <a:pt x="364142" y="1080287"/>
                </a:lnTo>
                <a:lnTo>
                  <a:pt x="364142" y="720191"/>
                </a:lnTo>
                <a:lnTo>
                  <a:pt x="0" y="720191"/>
                </a:lnTo>
                <a:lnTo>
                  <a:pt x="0" y="364141"/>
                </a:lnTo>
                <a:lnTo>
                  <a:pt x="728283" y="364141"/>
                </a:lnTo>
                <a:lnTo>
                  <a:pt x="728283" y="0"/>
                </a:lnTo>
                <a:close/>
              </a:path>
            </a:pathLst>
          </a:custGeom>
          <a:noFill/>
          <a:ln w="38100"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7355496" y="4528605"/>
            <a:ext cx="929898" cy="917499"/>
            <a:chOff x="7355496" y="4528605"/>
            <a:chExt cx="929898" cy="917499"/>
          </a:xfrm>
        </p:grpSpPr>
        <p:sp>
          <p:nvSpPr>
            <p:cNvPr id="3" name="Freeform 2"/>
            <p:cNvSpPr/>
            <p:nvPr/>
          </p:nvSpPr>
          <p:spPr>
            <a:xfrm>
              <a:off x="7355496" y="4528605"/>
              <a:ext cx="929898" cy="917499"/>
            </a:xfrm>
            <a:custGeom>
              <a:avLst/>
              <a:gdLst>
                <a:gd name="connsiteX0" fmla="*/ 926798 w 929898"/>
                <a:gd name="connsiteY0" fmla="*/ 0 h 917499"/>
                <a:gd name="connsiteX1" fmla="*/ 623031 w 929898"/>
                <a:gd name="connsiteY1" fmla="*/ 0 h 917499"/>
                <a:gd name="connsiteX2" fmla="*/ 623031 w 929898"/>
                <a:gd name="connsiteY2" fmla="*/ 313066 h 917499"/>
                <a:gd name="connsiteX3" fmla="*/ 0 w 929898"/>
                <a:gd name="connsiteY3" fmla="*/ 313066 h 917499"/>
                <a:gd name="connsiteX4" fmla="*/ 0 w 929898"/>
                <a:gd name="connsiteY4" fmla="*/ 610633 h 917499"/>
                <a:gd name="connsiteX5" fmla="*/ 623031 w 929898"/>
                <a:gd name="connsiteY5" fmla="*/ 610633 h 917499"/>
                <a:gd name="connsiteX6" fmla="*/ 623031 w 929898"/>
                <a:gd name="connsiteY6" fmla="*/ 917499 h 917499"/>
                <a:gd name="connsiteX7" fmla="*/ 929898 w 929898"/>
                <a:gd name="connsiteY7" fmla="*/ 917499 h 917499"/>
                <a:gd name="connsiteX8" fmla="*/ 926798 w 929898"/>
                <a:gd name="connsiteY8" fmla="*/ 0 h 91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9898" h="917499">
                  <a:moveTo>
                    <a:pt x="926798" y="0"/>
                  </a:moveTo>
                  <a:lnTo>
                    <a:pt x="623031" y="0"/>
                  </a:lnTo>
                  <a:lnTo>
                    <a:pt x="623031" y="313066"/>
                  </a:lnTo>
                  <a:lnTo>
                    <a:pt x="0" y="313066"/>
                  </a:lnTo>
                  <a:lnTo>
                    <a:pt x="0" y="610633"/>
                  </a:lnTo>
                  <a:lnTo>
                    <a:pt x="623031" y="610633"/>
                  </a:lnTo>
                  <a:lnTo>
                    <a:pt x="623031" y="917499"/>
                  </a:lnTo>
                  <a:lnTo>
                    <a:pt x="929898" y="917499"/>
                  </a:lnTo>
                  <a:cubicBezTo>
                    <a:pt x="928865" y="611666"/>
                    <a:pt x="927831" y="305833"/>
                    <a:pt x="926798" y="0"/>
                  </a:cubicBezTo>
                  <a:close/>
                </a:path>
              </a:pathLst>
            </a:custGeom>
            <a:noFill/>
            <a:ln w="38100">
              <a:solidFill>
                <a:srgbClr val="007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Freeform 3"/>
            <p:cNvSpPr/>
            <p:nvPr/>
          </p:nvSpPr>
          <p:spPr>
            <a:xfrm>
              <a:off x="7975428" y="4835471"/>
              <a:ext cx="309966" cy="300667"/>
            </a:xfrm>
            <a:custGeom>
              <a:avLst/>
              <a:gdLst>
                <a:gd name="connsiteX0" fmla="*/ 309966 w 309966"/>
                <a:gd name="connsiteY0" fmla="*/ 0 h 300667"/>
                <a:gd name="connsiteX1" fmla="*/ 0 w 309966"/>
                <a:gd name="connsiteY1" fmla="*/ 0 h 300667"/>
                <a:gd name="connsiteX2" fmla="*/ 0 w 309966"/>
                <a:gd name="connsiteY2" fmla="*/ 300667 h 30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966" h="300667">
                  <a:moveTo>
                    <a:pt x="309966" y="0"/>
                  </a:moveTo>
                  <a:lnTo>
                    <a:pt x="0" y="0"/>
                  </a:lnTo>
                  <a:lnTo>
                    <a:pt x="0" y="300667"/>
                  </a:lnTo>
                </a:path>
              </a:pathLst>
            </a:custGeom>
            <a:noFill/>
            <a:ln w="38100">
              <a:solidFill>
                <a:srgbClr val="007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355496" y="5731820"/>
            <a:ext cx="940471" cy="926590"/>
            <a:chOff x="7355496" y="5731820"/>
            <a:chExt cx="940471" cy="926590"/>
          </a:xfrm>
        </p:grpSpPr>
        <p:sp>
          <p:nvSpPr>
            <p:cNvPr id="47" name="Freeform 46"/>
            <p:cNvSpPr/>
            <p:nvPr/>
          </p:nvSpPr>
          <p:spPr>
            <a:xfrm>
              <a:off x="7355496" y="5731820"/>
              <a:ext cx="940471" cy="926590"/>
            </a:xfrm>
            <a:custGeom>
              <a:avLst/>
              <a:gdLst>
                <a:gd name="connsiteX0" fmla="*/ 728283 w 1096471"/>
                <a:gd name="connsiteY0" fmla="*/ 0 h 1080287"/>
                <a:gd name="connsiteX1" fmla="*/ 1096471 w 1096471"/>
                <a:gd name="connsiteY1" fmla="*/ 0 h 1080287"/>
                <a:gd name="connsiteX2" fmla="*/ 1096471 w 1096471"/>
                <a:gd name="connsiteY2" fmla="*/ 1080287 h 1080287"/>
                <a:gd name="connsiteX3" fmla="*/ 364142 w 1096471"/>
                <a:gd name="connsiteY3" fmla="*/ 1080287 h 1080287"/>
                <a:gd name="connsiteX4" fmla="*/ 364142 w 1096471"/>
                <a:gd name="connsiteY4" fmla="*/ 720191 h 1080287"/>
                <a:gd name="connsiteX5" fmla="*/ 0 w 1096471"/>
                <a:gd name="connsiteY5" fmla="*/ 720191 h 1080287"/>
                <a:gd name="connsiteX6" fmla="*/ 0 w 1096471"/>
                <a:gd name="connsiteY6" fmla="*/ 364141 h 1080287"/>
                <a:gd name="connsiteX7" fmla="*/ 728283 w 1096471"/>
                <a:gd name="connsiteY7" fmla="*/ 364141 h 1080287"/>
                <a:gd name="connsiteX8" fmla="*/ 728283 w 1096471"/>
                <a:gd name="connsiteY8" fmla="*/ 0 h 10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6471" h="1080287">
                  <a:moveTo>
                    <a:pt x="728283" y="0"/>
                  </a:moveTo>
                  <a:lnTo>
                    <a:pt x="1096471" y="0"/>
                  </a:lnTo>
                  <a:lnTo>
                    <a:pt x="1096471" y="1080287"/>
                  </a:lnTo>
                  <a:lnTo>
                    <a:pt x="364142" y="1080287"/>
                  </a:lnTo>
                  <a:lnTo>
                    <a:pt x="364142" y="720191"/>
                  </a:lnTo>
                  <a:lnTo>
                    <a:pt x="0" y="720191"/>
                  </a:lnTo>
                  <a:lnTo>
                    <a:pt x="0" y="364141"/>
                  </a:lnTo>
                  <a:lnTo>
                    <a:pt x="728283" y="364141"/>
                  </a:lnTo>
                  <a:lnTo>
                    <a:pt x="728283" y="0"/>
                  </a:lnTo>
                  <a:close/>
                </a:path>
              </a:pathLst>
            </a:custGeom>
            <a:noFill/>
            <a:ln w="38100">
              <a:solidFill>
                <a:srgbClr val="007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/>
            <p:cNvCxnSpPr>
              <a:stCxn id="47" idx="7"/>
            </p:cNvCxnSpPr>
            <p:nvPr/>
          </p:nvCxnSpPr>
          <p:spPr>
            <a:xfrm>
              <a:off x="7980163" y="6044153"/>
              <a:ext cx="311868" cy="0"/>
            </a:xfrm>
            <a:prstGeom prst="line">
              <a:avLst/>
            </a:prstGeom>
            <a:ln w="38100">
              <a:solidFill>
                <a:srgbClr val="007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28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2041</TotalTime>
  <Words>58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Plans and Elevations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123</cp:revision>
  <dcterms:created xsi:type="dcterms:W3CDTF">2018-01-26T08:52:52Z</dcterms:created>
  <dcterms:modified xsi:type="dcterms:W3CDTF">2020-06-05T08:20:39Z</dcterms:modified>
</cp:coreProperties>
</file>