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4" d="100"/>
          <a:sy n="64" d="100"/>
        </p:scale>
        <p:origin x="1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175" y="147305"/>
            <a:ext cx="774364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 including algebraic terms 6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/>
              <p:nvPr/>
            </p:nvSpPr>
            <p:spPr>
              <a:xfrm>
                <a:off x="2298941" y="4159853"/>
                <a:ext cx="47816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:2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−3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3 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941" y="4159853"/>
                <a:ext cx="478169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/>
              <p:nvPr/>
            </p:nvSpPr>
            <p:spPr>
              <a:xfrm>
                <a:off x="2270566" y="5328106"/>
                <a:ext cx="48952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:−2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−3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3:1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6" y="5328106"/>
                <a:ext cx="489525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A22881-028E-4B00-AA6F-60FBABAEDFA9}"/>
                  </a:ext>
                </a:extLst>
              </p:cNvPr>
              <p:cNvSpPr txBox="1"/>
              <p:nvPr/>
            </p:nvSpPr>
            <p:spPr>
              <a:xfrm>
                <a:off x="448895" y="644697"/>
                <a:ext cx="350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2:1.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A22881-028E-4B00-AA6F-60FBABAED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5" y="644697"/>
                <a:ext cx="3500230" cy="646331"/>
              </a:xfrm>
              <a:prstGeom prst="rect">
                <a:avLst/>
              </a:prstGeom>
              <a:blipFill>
                <a:blip r:embed="rId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669C9C-2E88-4803-B8FE-FC5E3B9E4272}"/>
                  </a:ext>
                </a:extLst>
              </p:cNvPr>
              <p:cNvSpPr txBox="1"/>
              <p:nvPr/>
            </p:nvSpPr>
            <p:spPr>
              <a:xfrm>
                <a:off x="5194875" y="644697"/>
                <a:ext cx="350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−24 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2:1.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669C9C-2E88-4803-B8FE-FC5E3B9E4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875" y="644697"/>
                <a:ext cx="3500230" cy="646331"/>
              </a:xfrm>
              <a:prstGeom prst="rect">
                <a:avLst/>
              </a:prstGeom>
              <a:blipFill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/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−3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−3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 −3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4:1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blipFill>
                <a:blip r:embed="rId2"/>
                <a:stretch>
                  <a:fillRect l="-2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/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−3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−3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 −3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4:1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" y="1012935"/>
                <a:ext cx="7510072" cy="5878532"/>
              </a:xfrm>
              <a:prstGeom prst="rect">
                <a:avLst/>
              </a:prstGeom>
              <a:blipFill>
                <a:blip r:embed="rId2"/>
                <a:stretch>
                  <a:fillRect l="-2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0A5EB1E-B7AB-42E0-9709-A2FA6DB0A8CC}"/>
              </a:ext>
            </a:extLst>
          </p:cNvPr>
          <p:cNvSpPr txBox="1"/>
          <p:nvPr/>
        </p:nvSpPr>
        <p:spPr>
          <a:xfrm>
            <a:off x="6093890" y="1327728"/>
            <a:ext cx="2898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x = -3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8DF4ED-D768-4E24-A3C7-E94EF8F20480}"/>
              </a:ext>
            </a:extLst>
          </p:cNvPr>
          <p:cNvSpPr txBox="1"/>
          <p:nvPr/>
        </p:nvSpPr>
        <p:spPr>
          <a:xfrm>
            <a:off x="6061821" y="2721114"/>
            <a:ext cx="2898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x = 3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5E42BA-48E8-4457-84C7-4A60514E04FE}"/>
              </a:ext>
            </a:extLst>
          </p:cNvPr>
          <p:cNvSpPr txBox="1"/>
          <p:nvPr/>
        </p:nvSpPr>
        <p:spPr>
          <a:xfrm>
            <a:off x="6059732" y="4114501"/>
            <a:ext cx="2898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x = 6 or x = 2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223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Ratio including algebraic terms 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Jodi Bannister</cp:lastModifiedBy>
  <cp:revision>114</cp:revision>
  <dcterms:created xsi:type="dcterms:W3CDTF">2018-01-26T08:52:52Z</dcterms:created>
  <dcterms:modified xsi:type="dcterms:W3CDTF">2020-04-30T13:27:58Z</dcterms:modified>
</cp:coreProperties>
</file>