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ipdnpiSrD1J8fz3b5gHAo2WUEV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804924690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g780492469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GB" sz="4400" b="1">
                <a:solidFill>
                  <a:schemeClr val="lt1"/>
                </a:solidFill>
              </a:rPr>
              <a:t>Related Calculations</a:t>
            </a:r>
            <a:endParaRPr/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02589" y="2599663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615775" y="1868882"/>
            <a:ext cx="1129900" cy="74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40"/>
              <a:buFont typeface="Calibri"/>
              <a:buNone/>
            </a:pPr>
            <a:r>
              <a:rPr lang="en-GB" sz="234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Silent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40"/>
              <a:buFont typeface="Calibri"/>
              <a:buNone/>
            </a:pPr>
            <a:r>
              <a:rPr lang="en-GB" sz="234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Teacher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2654031" y="2043456"/>
            <a:ext cx="1292775" cy="393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60"/>
              <a:buFont typeface="Calibri"/>
              <a:buNone/>
            </a:pPr>
            <a:r>
              <a:rPr lang="en-GB" sz="216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Narration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4855162" y="2043456"/>
            <a:ext cx="1384033" cy="393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40"/>
              <a:buFont typeface="Calibri"/>
              <a:buNone/>
            </a:pPr>
            <a:r>
              <a:rPr lang="en-GB" sz="234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Your Turn</a:t>
            </a:r>
            <a:endParaRPr/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7139" y="2561145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77625" y="2553875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7147551" y="1847072"/>
            <a:ext cx="1384033" cy="786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40"/>
              <a:buFont typeface="Calibri"/>
              <a:buNone/>
            </a:pPr>
            <a:r>
              <a:rPr lang="en-GB" sz="234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Intelligent </a:t>
            </a:r>
            <a:br>
              <a:rPr lang="en-GB" sz="234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234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Practice</a:t>
            </a:r>
            <a:endParaRPr/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058554" y="2642772"/>
            <a:ext cx="1621437" cy="786228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"/>
          <p:cNvSpPr txBox="1"/>
          <p:nvPr/>
        </p:nvSpPr>
        <p:spPr>
          <a:xfrm rot="-5400000">
            <a:off x="-412810" y="6075856"/>
            <a:ext cx="1194955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FFF"/>
              </a:buClr>
              <a:buSzPts val="1800"/>
              <a:buFont typeface="Calibri"/>
              <a:buNone/>
            </a:pPr>
            <a:r>
              <a:rPr lang="en-GB" sz="1800" b="0" i="0" u="none" strike="noStrike" cap="none">
                <a:solidFill>
                  <a:srgbClr val="007FFF"/>
                </a:solidFill>
                <a:latin typeface="Calibri"/>
                <a:ea typeface="Calibri"/>
                <a:cs typeface="Calibri"/>
                <a:sym typeface="Calibri"/>
              </a:rPr>
              <a:t>  Practice</a:t>
            </a:r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ED4642-B3A0-477C-8E08-DBA6EA9E0F54}"/>
              </a:ext>
            </a:extLst>
          </p:cNvPr>
          <p:cNvSpPr/>
          <p:nvPr/>
        </p:nvSpPr>
        <p:spPr>
          <a:xfrm>
            <a:off x="2285998" y="3918553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Given we know:</a:t>
            </a:r>
          </a:p>
          <a:p>
            <a:pPr lvl="0" algn="ctr"/>
            <a:endParaRPr lang="en-US" sz="2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2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27 x 34 = 918</a:t>
            </a:r>
          </a:p>
          <a:p>
            <a:pPr lvl="0" algn="ctr"/>
            <a:endParaRPr lang="en-US" sz="2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2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Work out</a:t>
            </a:r>
          </a:p>
          <a:p>
            <a:pPr lvl="0" algn="ctr"/>
            <a:endParaRPr lang="en-US" sz="2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2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2.7 x 34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Worked Example</a:t>
            </a:r>
            <a:endParaRPr/>
          </a:p>
        </p:txBody>
      </p:sp>
      <p:sp>
        <p:nvSpPr>
          <p:cNvPr id="107" name="Google Shape;107;p2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Turn</a:t>
            </a:r>
            <a:endParaRPr/>
          </a:p>
        </p:txBody>
      </p:sp>
      <p:cxnSp>
        <p:nvCxnSpPr>
          <p:cNvPr id="108" name="Google Shape;108;p2"/>
          <p:cNvCxnSpPr/>
          <p:nvPr/>
        </p:nvCxnSpPr>
        <p:spPr>
          <a:xfrm>
            <a:off x="4398019" y="0"/>
            <a:ext cx="0" cy="6858000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9" name="Google Shape;109;p2"/>
          <p:cNvCxnSpPr/>
          <p:nvPr/>
        </p:nvCxnSpPr>
        <p:spPr>
          <a:xfrm>
            <a:off x="0" y="483931"/>
            <a:ext cx="9144000" cy="0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0" name="Google Shape;110;p2"/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@ah_haMaths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0" y="483925"/>
            <a:ext cx="2553300" cy="60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dirty="0">
                <a:latin typeface="Calibri"/>
                <a:ea typeface="Calibri"/>
                <a:cs typeface="Calibri"/>
                <a:sym typeface="Calibri"/>
              </a:rPr>
              <a:t>Given we know:</a:t>
            </a:r>
            <a:endParaRPr sz="25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dirty="0">
                <a:latin typeface="Calibri"/>
                <a:ea typeface="Calibri"/>
                <a:cs typeface="Calibri"/>
                <a:sym typeface="Calibri"/>
              </a:rPr>
              <a:t>27 x 34 = 918</a:t>
            </a:r>
            <a:endParaRPr sz="25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dirty="0">
                <a:latin typeface="Calibri"/>
                <a:ea typeface="Calibri"/>
                <a:cs typeface="Calibri"/>
                <a:sym typeface="Calibri"/>
              </a:rPr>
              <a:t>Work out</a:t>
            </a:r>
            <a:endParaRPr sz="25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dirty="0">
                <a:latin typeface="Calibri"/>
                <a:ea typeface="Calibri"/>
                <a:cs typeface="Calibri"/>
                <a:sym typeface="Calibri"/>
              </a:rPr>
              <a:t>2.7 x 34</a:t>
            </a:r>
            <a:endParaRPr sz="25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dirty="0">
                <a:latin typeface="Calibri"/>
                <a:ea typeface="Calibri"/>
                <a:cs typeface="Calibri"/>
                <a:sym typeface="Calibri"/>
              </a:rPr>
              <a:t>270 x 34</a:t>
            </a:r>
            <a:endParaRPr sz="25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dirty="0">
                <a:latin typeface="Calibri"/>
                <a:ea typeface="Calibri"/>
                <a:cs typeface="Calibri"/>
                <a:sym typeface="Calibri"/>
              </a:rPr>
              <a:t>918 ÷ 340</a:t>
            </a:r>
            <a:endParaRPr sz="25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dirty="0">
                <a:latin typeface="Calibri"/>
                <a:ea typeface="Calibri"/>
                <a:cs typeface="Calibri"/>
                <a:sym typeface="Calibri"/>
              </a:rPr>
              <a:t>918 ÷ 270</a:t>
            </a:r>
            <a:endParaRPr sz="25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dirty="0">
                <a:latin typeface="Calibri"/>
                <a:ea typeface="Calibri"/>
                <a:cs typeface="Calibri"/>
                <a:sym typeface="Calibri"/>
              </a:rPr>
              <a:t>918 ÷ 2.7</a:t>
            </a:r>
            <a:endParaRPr sz="25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4537925" y="541225"/>
            <a:ext cx="2553300" cy="60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alibri"/>
                <a:ea typeface="Calibri"/>
                <a:cs typeface="Calibri"/>
                <a:sym typeface="Calibri"/>
              </a:rPr>
              <a:t>Given we know: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alibri"/>
                <a:ea typeface="Calibri"/>
                <a:cs typeface="Calibri"/>
                <a:sym typeface="Calibri"/>
              </a:rPr>
              <a:t>37 x 43 = 1591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alibri"/>
                <a:ea typeface="Calibri"/>
                <a:cs typeface="Calibri"/>
                <a:sym typeface="Calibri"/>
              </a:rPr>
              <a:t>Work out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alibri"/>
                <a:ea typeface="Calibri"/>
                <a:cs typeface="Calibri"/>
                <a:sym typeface="Calibri"/>
              </a:rPr>
              <a:t>3.7 x 43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alibri"/>
                <a:ea typeface="Calibri"/>
                <a:cs typeface="Calibri"/>
                <a:sym typeface="Calibri"/>
              </a:rPr>
              <a:t>37 x 430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alibri"/>
                <a:ea typeface="Calibri"/>
                <a:cs typeface="Calibri"/>
                <a:sym typeface="Calibri"/>
              </a:rPr>
              <a:t>1591 ÷ 370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alibri"/>
                <a:ea typeface="Calibri"/>
                <a:cs typeface="Calibri"/>
                <a:sym typeface="Calibri"/>
              </a:rPr>
              <a:t>1591 ÷ 430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Calibri"/>
                <a:ea typeface="Calibri"/>
                <a:cs typeface="Calibri"/>
                <a:sym typeface="Calibri"/>
              </a:rPr>
              <a:t>1591 ÷ 4.3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/>
          <p:cNvSpPr txBox="1"/>
          <p:nvPr/>
        </p:nvSpPr>
        <p:spPr>
          <a:xfrm>
            <a:off x="7231118" y="6488668"/>
            <a:ext cx="1912800" cy="369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@ah_haMaths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 txBox="1"/>
          <p:nvPr/>
        </p:nvSpPr>
        <p:spPr>
          <a:xfrm>
            <a:off x="0" y="0"/>
            <a:ext cx="2862300" cy="61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Given we know: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28 x 53 = 1484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Work out: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280 x 53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2.8 x 53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280 x 530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2.8 x 5.3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28 x 0.53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2.8 x 0.53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0.28 x 0.53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/>
          <p:cNvSpPr txBox="1"/>
          <p:nvPr/>
        </p:nvSpPr>
        <p:spPr>
          <a:xfrm>
            <a:off x="4053325" y="1325500"/>
            <a:ext cx="3323400" cy="26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1484 ÷ 53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1484 ÷ 530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1484 ÷ 5.3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14840 ÷ 5.3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14.84 ÷ 5.3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1.484 ÷ 5.3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1484 ÷ 280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14840 ÷ 28000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804924690_0_6"/>
          <p:cNvSpPr txBox="1"/>
          <p:nvPr/>
        </p:nvSpPr>
        <p:spPr>
          <a:xfrm>
            <a:off x="7231118" y="6488668"/>
            <a:ext cx="1912800" cy="369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@ah_haMaths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g7804924690_0_6"/>
          <p:cNvSpPr txBox="1"/>
          <p:nvPr/>
        </p:nvSpPr>
        <p:spPr>
          <a:xfrm>
            <a:off x="0" y="0"/>
            <a:ext cx="2862300" cy="61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Given we know: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28 x 53 = 1484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Work out: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280 x 53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2.8 x 53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280 x 530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2.8 x 5.3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28 x 0.53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2.8 x 0.53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0.28 x 0.53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7804924690_0_6"/>
          <p:cNvSpPr txBox="1"/>
          <p:nvPr/>
        </p:nvSpPr>
        <p:spPr>
          <a:xfrm>
            <a:off x="4053325" y="1325500"/>
            <a:ext cx="3323400" cy="26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1484 ÷ 53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1484 ÷ 530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1484 ÷ 5.3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14840 ÷ 5.3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14.84 ÷ 5.3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1.484 ÷ 5.3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1484 ÷ 280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alibri"/>
                <a:ea typeface="Calibri"/>
                <a:cs typeface="Calibri"/>
                <a:sym typeface="Calibri"/>
              </a:rPr>
              <a:t>14840 ÷ 28000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7804924690_0_6"/>
          <p:cNvSpPr txBox="1"/>
          <p:nvPr/>
        </p:nvSpPr>
        <p:spPr>
          <a:xfrm>
            <a:off x="1863375" y="1959425"/>
            <a:ext cx="1912800" cy="8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14840</a:t>
            </a: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148.4</a:t>
            </a: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148400</a:t>
            </a: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14.84</a:t>
            </a: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14.84</a:t>
            </a: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1.484</a:t>
            </a: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0.1484</a:t>
            </a: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7804924690_0_6"/>
          <p:cNvSpPr txBox="1"/>
          <p:nvPr/>
        </p:nvSpPr>
        <p:spPr>
          <a:xfrm>
            <a:off x="5992250" y="1325500"/>
            <a:ext cx="1912800" cy="8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</a:t>
            </a: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2.8</a:t>
            </a: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280</a:t>
            </a: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2800</a:t>
            </a: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2.8</a:t>
            </a: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0.28</a:t>
            </a: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5.3</a:t>
            </a: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0.53</a:t>
            </a:r>
            <a:endParaRPr sz="2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222</Words>
  <Application>Microsoft Office PowerPoint</Application>
  <PresentationFormat>On-screen Show (4:3)</PresentationFormat>
  <Paragraphs>146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Related Calculations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Related Calculations</dc:title>
  <dc:creator>Craig Barton</dc:creator>
  <cp:lastModifiedBy>Craig Barton</cp:lastModifiedBy>
  <cp:revision>1</cp:revision>
  <dcterms:created xsi:type="dcterms:W3CDTF">2018-01-26T08:52:52Z</dcterms:created>
  <dcterms:modified xsi:type="dcterms:W3CDTF">2020-06-05T08:59:04Z</dcterms:modified>
</cp:coreProperties>
</file>