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170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216000" y="812520"/>
            <a:ext cx="7127280" cy="40089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r>
              <a:rPr lang="en-US" sz="1800" b="0" strike="noStrike" spc="-1">
                <a:solidFill>
                  <a:srgbClr val="000000"/>
                </a:solidFill>
                <a:latin typeface="Calibri"/>
              </a:rPr>
              <a:t>Click to move the slide</a:t>
            </a:r>
          </a:p>
        </p:txBody>
      </p:sp>
      <p:sp>
        <p:nvSpPr>
          <p:cNvPr id="42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en-GB" sz="2000" b="0" strike="noStrike" spc="-1">
                <a:latin typeface="Arial"/>
              </a:rPr>
              <a:t>Click to edit the notes format</a:t>
            </a:r>
          </a:p>
        </p:txBody>
      </p:sp>
      <p:sp>
        <p:nvSpPr>
          <p:cNvPr id="43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en-GB" sz="1400" b="0" strike="noStrike" spc="-1">
                <a:latin typeface="Times New Roman"/>
              </a:rPr>
              <a:t> </a:t>
            </a:r>
          </a:p>
        </p:txBody>
      </p:sp>
      <p:sp>
        <p:nvSpPr>
          <p:cNvPr id="44" name="PlaceHolder 4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algn="r"/>
            <a:r>
              <a:rPr lang="en-GB" sz="1400" b="0" strike="noStrike" spc="-1">
                <a:latin typeface="Times New Roman"/>
              </a:rPr>
              <a:t> </a:t>
            </a:r>
          </a:p>
        </p:txBody>
      </p:sp>
      <p:sp>
        <p:nvSpPr>
          <p:cNvPr id="45" name="PlaceHolder 5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r>
              <a:rPr lang="en-GB" sz="1400" b="0" strike="noStrike" spc="-1">
                <a:latin typeface="Times New Roman"/>
              </a:rPr>
              <a:t> </a:t>
            </a:r>
          </a:p>
        </p:txBody>
      </p:sp>
      <p:sp>
        <p:nvSpPr>
          <p:cNvPr id="46" name="PlaceHolder 6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pPr algn="r"/>
            <a:fld id="{5A435460-933E-4D53-8DBB-2F946CAA9552}" type="slidenum">
              <a:rPr lang="en-GB" sz="1400" b="0" strike="noStrike" spc="-1">
                <a:latin typeface="Times New Roman"/>
              </a:rPr>
              <a:t>‹#›</a:t>
            </a:fld>
            <a:endParaRPr lang="en-GB" sz="14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</p:spPr>
      </p:sp>
      <p:sp>
        <p:nvSpPr>
          <p:cNvPr id="149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en-GB" sz="2000" b="0" strike="noStrike" spc="-1">
              <a:latin typeface="Arial"/>
            </a:endParaRPr>
          </a:p>
        </p:txBody>
      </p:sp>
      <p:sp>
        <p:nvSpPr>
          <p:cNvPr id="150" name="TextShape 3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BB162BEC-52B7-409E-9A68-B95B89A63576}" type="slidenum">
              <a:rPr lang="en-GB" sz="1200" b="0" strike="noStrike" spc="-1">
                <a:solidFill>
                  <a:srgbClr val="000000"/>
                </a:solidFill>
                <a:latin typeface="Calibri"/>
                <a:ea typeface="+mn-ea"/>
              </a:rPr>
              <a:t>1</a:t>
            </a:fld>
            <a:endParaRPr lang="en-GB" sz="1200" b="0" strike="noStrike" spc="-1">
              <a:latin typeface="Times New Roman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685800" y="1122480"/>
            <a:ext cx="7772040" cy="2387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685800" y="1122480"/>
            <a:ext cx="7772040" cy="2387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685800" y="1122480"/>
            <a:ext cx="7772040" cy="2387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685800" y="1122480"/>
            <a:ext cx="7772040" cy="2387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GB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685800" y="1122480"/>
            <a:ext cx="7772040" cy="2387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685800" y="1122480"/>
            <a:ext cx="7772040" cy="2387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685800" y="1122480"/>
            <a:ext cx="7772040" cy="2387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685800" y="1122480"/>
            <a:ext cx="7772040" cy="110667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GB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685800" y="1122480"/>
            <a:ext cx="7772040" cy="2387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685800" y="1122480"/>
            <a:ext cx="7772040" cy="2387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685800" y="1122480"/>
            <a:ext cx="7772040" cy="2387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685800" y="1122480"/>
            <a:ext cx="7772040" cy="2387160"/>
          </a:xfrm>
          <a:prstGeom prst="rect">
            <a:avLst/>
          </a:prstGeom>
        </p:spPr>
        <p:txBody>
          <a:bodyPr anchor="b">
            <a:noAutofit/>
          </a:bodyPr>
          <a:lstStyle/>
          <a:p>
            <a:pPr algn="ctr">
              <a:lnSpc>
                <a:spcPct val="90000"/>
              </a:lnSpc>
            </a:pPr>
            <a:r>
              <a:rPr lang="en-US" sz="6000" b="0" strike="noStrike" spc="-1">
                <a:solidFill>
                  <a:srgbClr val="000000"/>
                </a:solidFill>
                <a:latin typeface="Calibri Light"/>
              </a:rPr>
              <a:t>Click to edit Master title style</a:t>
            </a:r>
            <a:endParaRPr lang="en-US" sz="6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dt"/>
          </p:nvPr>
        </p:nvSpPr>
        <p:spPr>
          <a:xfrm>
            <a:off x="628560" y="6356520"/>
            <a:ext cx="205704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>
              <a:lnSpc>
                <a:spcPct val="100000"/>
              </a:lnSpc>
            </a:pPr>
            <a:fld id="{B79A66DA-B21B-47E6-8237-D88873E0DD0B}" type="datetime">
              <a:rPr lang="en-GB" sz="1200" b="0" strike="noStrike" spc="-1">
                <a:solidFill>
                  <a:srgbClr val="8B8B8B"/>
                </a:solidFill>
                <a:latin typeface="Calibri"/>
              </a:rPr>
              <a:t>05/06/2020</a:t>
            </a:fld>
            <a:endParaRPr lang="en-GB" sz="1200" b="0" strike="noStrike" spc="-1"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/>
          </p:nvPr>
        </p:nvSpPr>
        <p:spPr>
          <a:xfrm>
            <a:off x="3029040" y="6356520"/>
            <a:ext cx="308592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endParaRPr lang="en-GB" sz="2400" b="0" strike="noStrike" spc="-1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6458040" y="6356520"/>
            <a:ext cx="205704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r">
              <a:lnSpc>
                <a:spcPct val="100000"/>
              </a:lnSpc>
            </a:pPr>
            <a:fld id="{52DCAA40-75F2-47C5-BBD5-627271B485E3}" type="slidenum">
              <a:rPr lang="en-GB" sz="1200" b="0" strike="noStrike" spc="-1">
                <a:solidFill>
                  <a:srgbClr val="8B8B8B"/>
                </a:solidFill>
                <a:latin typeface="Calibri"/>
              </a:rPr>
              <a:t>‹#›</a:t>
            </a:fld>
            <a:endParaRPr lang="en-GB" sz="1200" b="0" strike="noStrike" spc="-1"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800" b="0" strike="noStrike" spc="-1">
                <a:solidFill>
                  <a:srgbClr val="000000"/>
                </a:solidFill>
                <a:latin typeface="Calibri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000" b="0" strike="noStrike" spc="-1">
                <a:solidFill>
                  <a:srgbClr val="000000"/>
                </a:solidFill>
                <a:latin typeface="Calibri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solidFill>
                  <a:srgbClr val="000000"/>
                </a:solidFill>
                <a:latin typeface="Calibri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800" b="0" strike="noStrike" spc="-1">
                <a:solidFill>
                  <a:srgbClr val="000000"/>
                </a:solidFill>
                <a:latin typeface="Calibri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Calibri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Calibri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Calibri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extShape 1"/>
          <p:cNvSpPr txBox="1"/>
          <p:nvPr/>
        </p:nvSpPr>
        <p:spPr>
          <a:xfrm>
            <a:off x="1631520" y="129600"/>
            <a:ext cx="6181920" cy="1386360"/>
          </a:xfrm>
          <a:prstGeom prst="rect">
            <a:avLst/>
          </a:prstGeom>
          <a:noFill/>
          <a:ln>
            <a:noFill/>
          </a:ln>
        </p:spPr>
        <p:txBody>
          <a:bodyPr anchor="b">
            <a:normAutofit/>
          </a:bodyPr>
          <a:lstStyle/>
          <a:p>
            <a:pPr algn="ctr">
              <a:lnSpc>
                <a:spcPct val="90000"/>
              </a:lnSpc>
            </a:pPr>
            <a:r>
              <a:rPr lang="en-US" sz="4400" b="1" strike="noStrike" spc="-1">
                <a:solidFill>
                  <a:srgbClr val="FFFFFF"/>
                </a:solidFill>
                <a:latin typeface="Calibri Light"/>
              </a:rPr>
              <a:t>Identifying an appropriate line of best fit</a:t>
            </a:r>
            <a:endParaRPr lang="en-US" sz="4400" b="0" strike="noStrike" spc="-1">
              <a:solidFill>
                <a:srgbClr val="000000"/>
              </a:solidFill>
              <a:latin typeface="Calibri"/>
            </a:endParaRPr>
          </a:p>
        </p:txBody>
      </p:sp>
      <p:grpSp>
        <p:nvGrpSpPr>
          <p:cNvPr id="48" name="Group 2"/>
          <p:cNvGrpSpPr/>
          <p:nvPr/>
        </p:nvGrpSpPr>
        <p:grpSpPr>
          <a:xfrm>
            <a:off x="1298880" y="2115360"/>
            <a:ext cx="6545880" cy="393120"/>
            <a:chOff x="1298880" y="2115360"/>
            <a:chExt cx="6545880" cy="393120"/>
          </a:xfrm>
        </p:grpSpPr>
        <p:sp>
          <p:nvSpPr>
            <p:cNvPr id="49" name="CustomShape 3"/>
            <p:cNvSpPr/>
            <p:nvPr/>
          </p:nvSpPr>
          <p:spPr>
            <a:xfrm>
              <a:off x="1298880" y="2115360"/>
              <a:ext cx="2070000" cy="393120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anchor="b">
              <a:normAutofit lnSpcReduction="10000"/>
            </a:bodyPr>
            <a:lstStyle/>
            <a:p>
              <a:pPr algn="ctr">
                <a:lnSpc>
                  <a:spcPct val="90000"/>
                </a:lnSpc>
              </a:pPr>
              <a:r>
                <a:rPr lang="en-GB" sz="2400" b="0" strike="noStrike" spc="-1">
                  <a:solidFill>
                    <a:srgbClr val="FFFFFF"/>
                  </a:solidFill>
                  <a:latin typeface="Calibri Light"/>
                </a:rPr>
                <a:t>True/false</a:t>
              </a:r>
              <a:endParaRPr lang="en-GB" sz="2400" b="0" strike="noStrike" spc="-1">
                <a:latin typeface="Arial"/>
              </a:endParaRPr>
            </a:p>
          </p:txBody>
        </p:sp>
        <p:sp>
          <p:nvSpPr>
            <p:cNvPr id="50" name="CustomShape 4"/>
            <p:cNvSpPr/>
            <p:nvPr/>
          </p:nvSpPr>
          <p:spPr>
            <a:xfrm>
              <a:off x="3536640" y="2115360"/>
              <a:ext cx="2070000" cy="393120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anchor="b">
              <a:normAutofit lnSpcReduction="10000"/>
            </a:bodyPr>
            <a:lstStyle/>
            <a:p>
              <a:pPr algn="ctr">
                <a:lnSpc>
                  <a:spcPct val="90000"/>
                </a:lnSpc>
              </a:pPr>
              <a:r>
                <a:rPr lang="en-GB" sz="2400" b="0" strike="noStrike" spc="-1">
                  <a:solidFill>
                    <a:srgbClr val="FFFFFF"/>
                  </a:solidFill>
                  <a:latin typeface="Calibri Light"/>
                </a:rPr>
                <a:t>Reflect</a:t>
              </a:r>
              <a:endParaRPr lang="en-GB" sz="2400" b="0" strike="noStrike" spc="-1">
                <a:latin typeface="Arial"/>
              </a:endParaRPr>
            </a:p>
          </p:txBody>
        </p:sp>
        <p:sp>
          <p:nvSpPr>
            <p:cNvPr id="51" name="CustomShape 5"/>
            <p:cNvSpPr/>
            <p:nvPr/>
          </p:nvSpPr>
          <p:spPr>
            <a:xfrm>
              <a:off x="5774760" y="2115360"/>
              <a:ext cx="2070000" cy="393120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anchor="b">
              <a:normAutofit lnSpcReduction="10000"/>
            </a:bodyPr>
            <a:lstStyle/>
            <a:p>
              <a:pPr algn="ctr">
                <a:lnSpc>
                  <a:spcPct val="90000"/>
                </a:lnSpc>
              </a:pPr>
              <a:r>
                <a:rPr lang="en-GB" sz="2400" b="0" strike="noStrike" spc="-1">
                  <a:solidFill>
                    <a:srgbClr val="FFFFFF"/>
                  </a:solidFill>
                  <a:latin typeface="Calibri Light"/>
                </a:rPr>
                <a:t>Your Turn</a:t>
              </a:r>
              <a:endParaRPr lang="en-GB" sz="2400" b="0" strike="noStrike" spc="-1">
                <a:latin typeface="Arial"/>
              </a:endParaRPr>
            </a:p>
          </p:txBody>
        </p:sp>
      </p:grpSp>
      <p:pic>
        <p:nvPicPr>
          <p:cNvPr id="52" name="Picture 17"/>
          <p:cNvPicPr/>
          <p:nvPr/>
        </p:nvPicPr>
        <p:blipFill>
          <a:blip r:embed="rId3"/>
          <a:stretch/>
        </p:blipFill>
        <p:spPr>
          <a:xfrm>
            <a:off x="6333840" y="2535120"/>
            <a:ext cx="914040" cy="914040"/>
          </a:xfrm>
          <a:prstGeom prst="rect">
            <a:avLst/>
          </a:prstGeom>
          <a:ln>
            <a:noFill/>
          </a:ln>
        </p:spPr>
      </p:pic>
      <p:pic>
        <p:nvPicPr>
          <p:cNvPr id="53" name="Picture 8"/>
          <p:cNvPicPr/>
          <p:nvPr/>
        </p:nvPicPr>
        <p:blipFill>
          <a:blip r:embed="rId4"/>
          <a:stretch/>
        </p:blipFill>
        <p:spPr>
          <a:xfrm>
            <a:off x="1877040" y="2618280"/>
            <a:ext cx="914040" cy="914040"/>
          </a:xfrm>
          <a:prstGeom prst="rect">
            <a:avLst/>
          </a:prstGeom>
          <a:ln>
            <a:noFill/>
          </a:ln>
        </p:spPr>
      </p:pic>
      <p:pic>
        <p:nvPicPr>
          <p:cNvPr id="54" name="Picture 16"/>
          <p:cNvPicPr/>
          <p:nvPr/>
        </p:nvPicPr>
        <p:blipFill>
          <a:blip r:embed="rId5"/>
          <a:stretch/>
        </p:blipFill>
        <p:spPr>
          <a:xfrm>
            <a:off x="4225680" y="2657520"/>
            <a:ext cx="692280" cy="692280"/>
          </a:xfrm>
          <a:prstGeom prst="rect">
            <a:avLst/>
          </a:prstGeom>
          <a:ln>
            <a:noFill/>
          </a:ln>
        </p:spPr>
      </p:pic>
      <p:sp>
        <p:nvSpPr>
          <p:cNvPr id="55" name="CustomShape 6"/>
          <p:cNvSpPr/>
          <p:nvPr/>
        </p:nvSpPr>
        <p:spPr>
          <a:xfrm rot="16200000">
            <a:off x="-271800" y="6221160"/>
            <a:ext cx="908640" cy="364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GB" sz="1800" b="0" strike="noStrike" spc="-1">
                <a:solidFill>
                  <a:srgbClr val="00B050"/>
                </a:solidFill>
                <a:latin typeface="Calibri"/>
              </a:rPr>
              <a:t>  Rule</a:t>
            </a:r>
            <a:endParaRPr lang="en-GB" sz="1800" b="0" strike="noStrike" spc="-1">
              <a:latin typeface="Arial"/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7ED48B70-AE5C-418E-865B-D1B8DE1707F5}"/>
              </a:ext>
            </a:extLst>
          </p:cNvPr>
          <p:cNvPicPr/>
          <p:nvPr/>
        </p:nvPicPr>
        <p:blipFill>
          <a:blip r:embed="rId6"/>
          <a:srcRect l="9520" b="11183"/>
          <a:stretch/>
        </p:blipFill>
        <p:spPr>
          <a:xfrm>
            <a:off x="3244680" y="3957176"/>
            <a:ext cx="2653920" cy="22233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CustomShape 1"/>
          <p:cNvSpPr/>
          <p:nvPr/>
        </p:nvSpPr>
        <p:spPr>
          <a:xfrm>
            <a:off x="3096000" y="1440000"/>
            <a:ext cx="1455480" cy="395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2000" b="0" strike="noStrike" spc="-1">
                <a:latin typeface="Calibri"/>
              </a:rPr>
              <a:t>Yes    /    No</a:t>
            </a:r>
            <a:endParaRPr lang="en-GB" sz="2000" b="0" strike="noStrike" spc="-1">
              <a:latin typeface="Arial"/>
            </a:endParaRPr>
          </a:p>
        </p:txBody>
      </p:sp>
      <p:sp>
        <p:nvSpPr>
          <p:cNvPr id="57" name="CustomShape 2"/>
          <p:cNvSpPr/>
          <p:nvPr/>
        </p:nvSpPr>
        <p:spPr>
          <a:xfrm>
            <a:off x="7230960" y="6488640"/>
            <a:ext cx="1912680" cy="36468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1800" b="0" strike="noStrike" spc="-1">
                <a:solidFill>
                  <a:srgbClr val="FFFFFF"/>
                </a:solidFill>
                <a:latin typeface="Calibri"/>
              </a:rPr>
              <a:t>@Alhassanmaths</a:t>
            </a:r>
            <a:endParaRPr lang="en-GB" sz="1800" b="0" strike="noStrike" spc="-1">
              <a:latin typeface="Arial"/>
            </a:endParaRPr>
          </a:p>
        </p:txBody>
      </p:sp>
      <p:sp>
        <p:nvSpPr>
          <p:cNvPr id="58" name="CustomShape 3"/>
          <p:cNvSpPr/>
          <p:nvPr/>
        </p:nvSpPr>
        <p:spPr>
          <a:xfrm>
            <a:off x="3096000" y="4500000"/>
            <a:ext cx="1455480" cy="395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2000" b="0" strike="noStrike" spc="-1">
                <a:latin typeface="Calibri"/>
              </a:rPr>
              <a:t>Yes    /    No</a:t>
            </a:r>
            <a:endParaRPr lang="en-GB" sz="2000" b="0" strike="noStrike" spc="-1">
              <a:latin typeface="Arial"/>
            </a:endParaRPr>
          </a:p>
        </p:txBody>
      </p:sp>
      <p:sp>
        <p:nvSpPr>
          <p:cNvPr id="59" name="CustomShape 4"/>
          <p:cNvSpPr/>
          <p:nvPr/>
        </p:nvSpPr>
        <p:spPr>
          <a:xfrm>
            <a:off x="7488000" y="1440000"/>
            <a:ext cx="1455480" cy="395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2000" b="0" strike="noStrike" spc="-1">
                <a:latin typeface="Calibri"/>
              </a:rPr>
              <a:t>Yes    /    No</a:t>
            </a:r>
            <a:endParaRPr lang="en-GB" sz="2000" b="0" strike="noStrike" spc="-1">
              <a:latin typeface="Arial"/>
            </a:endParaRPr>
          </a:p>
        </p:txBody>
      </p:sp>
      <p:sp>
        <p:nvSpPr>
          <p:cNvPr id="60" name="Line 5"/>
          <p:cNvSpPr/>
          <p:nvPr/>
        </p:nvSpPr>
        <p:spPr>
          <a:xfrm flipV="1">
            <a:off x="5112000" y="792000"/>
            <a:ext cx="1656000" cy="15120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61" name="Picture 60"/>
          <p:cNvPicPr/>
          <p:nvPr/>
        </p:nvPicPr>
        <p:blipFill>
          <a:blip r:embed="rId2"/>
          <a:srcRect l="9520" b="11183"/>
          <a:stretch/>
        </p:blipFill>
        <p:spPr>
          <a:xfrm>
            <a:off x="226080" y="512640"/>
            <a:ext cx="2653920" cy="2223360"/>
          </a:xfrm>
          <a:prstGeom prst="rect">
            <a:avLst/>
          </a:prstGeom>
          <a:ln>
            <a:noFill/>
          </a:ln>
        </p:spPr>
      </p:pic>
      <p:sp>
        <p:nvSpPr>
          <p:cNvPr id="62" name="Line 6"/>
          <p:cNvSpPr/>
          <p:nvPr/>
        </p:nvSpPr>
        <p:spPr>
          <a:xfrm>
            <a:off x="720000" y="720000"/>
            <a:ext cx="1944000" cy="17280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63" name="Picture 62"/>
          <p:cNvPicPr/>
          <p:nvPr/>
        </p:nvPicPr>
        <p:blipFill>
          <a:blip r:embed="rId2"/>
          <a:srcRect l="9520" b="11183"/>
          <a:stretch/>
        </p:blipFill>
        <p:spPr>
          <a:xfrm>
            <a:off x="154080" y="3904920"/>
            <a:ext cx="2653920" cy="2223360"/>
          </a:xfrm>
          <a:prstGeom prst="rect">
            <a:avLst/>
          </a:prstGeom>
          <a:ln>
            <a:noFill/>
          </a:ln>
        </p:spPr>
      </p:pic>
      <p:sp>
        <p:nvSpPr>
          <p:cNvPr id="64" name="Line 7"/>
          <p:cNvSpPr/>
          <p:nvPr/>
        </p:nvSpPr>
        <p:spPr>
          <a:xfrm flipV="1">
            <a:off x="720000" y="4104000"/>
            <a:ext cx="1944000" cy="15120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65" name="Picture 64"/>
          <p:cNvPicPr/>
          <p:nvPr/>
        </p:nvPicPr>
        <p:blipFill>
          <a:blip r:embed="rId2"/>
          <a:srcRect l="9520" b="11183"/>
          <a:stretch/>
        </p:blipFill>
        <p:spPr>
          <a:xfrm>
            <a:off x="4752000" y="584640"/>
            <a:ext cx="2653920" cy="2223360"/>
          </a:xfrm>
          <a:prstGeom prst="rect">
            <a:avLst/>
          </a:prstGeom>
          <a:ln>
            <a:noFill/>
          </a:ln>
        </p:spPr>
      </p:pic>
      <p:sp>
        <p:nvSpPr>
          <p:cNvPr id="66" name="Line 8"/>
          <p:cNvSpPr/>
          <p:nvPr/>
        </p:nvSpPr>
        <p:spPr>
          <a:xfrm flipV="1">
            <a:off x="4968000" y="1152000"/>
            <a:ext cx="2232000" cy="15120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67" name="Line 9"/>
          <p:cNvSpPr/>
          <p:nvPr/>
        </p:nvSpPr>
        <p:spPr>
          <a:xfrm flipV="1">
            <a:off x="5112360" y="4032000"/>
            <a:ext cx="1656000" cy="15120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68" name="Picture 67"/>
          <p:cNvPicPr/>
          <p:nvPr/>
        </p:nvPicPr>
        <p:blipFill>
          <a:blip r:embed="rId2"/>
          <a:srcRect l="9520" b="11183"/>
          <a:stretch/>
        </p:blipFill>
        <p:spPr>
          <a:xfrm>
            <a:off x="4752360" y="3824640"/>
            <a:ext cx="2653920" cy="2223360"/>
          </a:xfrm>
          <a:prstGeom prst="rect">
            <a:avLst/>
          </a:prstGeom>
          <a:ln>
            <a:noFill/>
          </a:ln>
        </p:spPr>
      </p:pic>
      <p:sp>
        <p:nvSpPr>
          <p:cNvPr id="69" name="Line 10"/>
          <p:cNvSpPr/>
          <p:nvPr/>
        </p:nvSpPr>
        <p:spPr>
          <a:xfrm flipV="1">
            <a:off x="5256000" y="4248000"/>
            <a:ext cx="1944000" cy="11520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70" name="CustomShape 11"/>
          <p:cNvSpPr/>
          <p:nvPr/>
        </p:nvSpPr>
        <p:spPr>
          <a:xfrm>
            <a:off x="7482600" y="4572720"/>
            <a:ext cx="1455480" cy="395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2000" b="0" strike="noStrike" spc="-1">
                <a:latin typeface="Calibri"/>
              </a:rPr>
              <a:t>Yes    /    No</a:t>
            </a:r>
            <a:endParaRPr lang="en-GB" sz="20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CustomShape 1"/>
          <p:cNvSpPr/>
          <p:nvPr/>
        </p:nvSpPr>
        <p:spPr>
          <a:xfrm>
            <a:off x="3096000" y="1440000"/>
            <a:ext cx="1455480" cy="395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2000" b="0" strike="noStrike" spc="-1">
                <a:latin typeface="Calibri"/>
              </a:rPr>
              <a:t>Yes    /    No</a:t>
            </a:r>
            <a:endParaRPr lang="en-GB" sz="2000" b="0" strike="noStrike" spc="-1">
              <a:latin typeface="Arial"/>
            </a:endParaRPr>
          </a:p>
        </p:txBody>
      </p:sp>
      <p:sp>
        <p:nvSpPr>
          <p:cNvPr id="72" name="CustomShape 2"/>
          <p:cNvSpPr/>
          <p:nvPr/>
        </p:nvSpPr>
        <p:spPr>
          <a:xfrm>
            <a:off x="7230960" y="6488640"/>
            <a:ext cx="1912680" cy="36468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1800" b="0" strike="noStrike" spc="-1">
                <a:solidFill>
                  <a:srgbClr val="FFFFFF"/>
                </a:solidFill>
                <a:latin typeface="Calibri"/>
              </a:rPr>
              <a:t>@Alhassanmaths</a:t>
            </a:r>
            <a:endParaRPr lang="en-GB" sz="1800" b="0" strike="noStrike" spc="-1">
              <a:latin typeface="Arial"/>
            </a:endParaRPr>
          </a:p>
        </p:txBody>
      </p:sp>
      <p:sp>
        <p:nvSpPr>
          <p:cNvPr id="73" name="CustomShape 3"/>
          <p:cNvSpPr/>
          <p:nvPr/>
        </p:nvSpPr>
        <p:spPr>
          <a:xfrm>
            <a:off x="3096000" y="4500000"/>
            <a:ext cx="1455480" cy="395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2000" b="0" strike="noStrike" spc="-1">
                <a:latin typeface="Calibri"/>
              </a:rPr>
              <a:t>Yes    /    No</a:t>
            </a:r>
            <a:endParaRPr lang="en-GB" sz="2000" b="0" strike="noStrike" spc="-1">
              <a:latin typeface="Arial"/>
            </a:endParaRPr>
          </a:p>
        </p:txBody>
      </p:sp>
      <p:sp>
        <p:nvSpPr>
          <p:cNvPr id="74" name="CustomShape 4"/>
          <p:cNvSpPr/>
          <p:nvPr/>
        </p:nvSpPr>
        <p:spPr>
          <a:xfrm>
            <a:off x="7488000" y="1440000"/>
            <a:ext cx="1455480" cy="395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2000" b="0" strike="noStrike" spc="-1">
                <a:latin typeface="Calibri"/>
              </a:rPr>
              <a:t>Yes    /    No</a:t>
            </a:r>
            <a:endParaRPr lang="en-GB" sz="2000" b="0" strike="noStrike" spc="-1">
              <a:latin typeface="Arial"/>
            </a:endParaRPr>
          </a:p>
        </p:txBody>
      </p:sp>
      <p:sp>
        <p:nvSpPr>
          <p:cNvPr id="75" name="CustomShape 5"/>
          <p:cNvSpPr/>
          <p:nvPr/>
        </p:nvSpPr>
        <p:spPr>
          <a:xfrm>
            <a:off x="7482600" y="4572720"/>
            <a:ext cx="1455480" cy="395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2000" b="0" strike="noStrike" spc="-1">
                <a:latin typeface="Calibri"/>
              </a:rPr>
              <a:t>Yes    /    No</a:t>
            </a:r>
            <a:endParaRPr lang="en-GB" sz="2000" b="0" strike="noStrike" spc="-1">
              <a:latin typeface="Arial"/>
            </a:endParaRPr>
          </a:p>
        </p:txBody>
      </p:sp>
      <p:pic>
        <p:nvPicPr>
          <p:cNvPr id="76" name="Picture 75"/>
          <p:cNvPicPr/>
          <p:nvPr/>
        </p:nvPicPr>
        <p:blipFill>
          <a:blip r:embed="rId2"/>
          <a:srcRect l="10327" t="9429" r="8467" b="7884"/>
          <a:stretch/>
        </p:blipFill>
        <p:spPr>
          <a:xfrm>
            <a:off x="216000" y="432360"/>
            <a:ext cx="2828160" cy="2159640"/>
          </a:xfrm>
          <a:prstGeom prst="rect">
            <a:avLst/>
          </a:prstGeom>
          <a:ln>
            <a:noFill/>
          </a:ln>
        </p:spPr>
      </p:pic>
      <p:sp>
        <p:nvSpPr>
          <p:cNvPr id="77" name="CustomShape 6"/>
          <p:cNvSpPr/>
          <p:nvPr/>
        </p:nvSpPr>
        <p:spPr>
          <a:xfrm>
            <a:off x="2664000" y="1656000"/>
            <a:ext cx="288000" cy="432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78" name="Line 7"/>
          <p:cNvSpPr/>
          <p:nvPr/>
        </p:nvSpPr>
        <p:spPr>
          <a:xfrm flipV="1">
            <a:off x="288000" y="1008000"/>
            <a:ext cx="2088000" cy="15120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79" name="Picture 78"/>
          <p:cNvPicPr/>
          <p:nvPr/>
        </p:nvPicPr>
        <p:blipFill>
          <a:blip r:embed="rId2"/>
          <a:srcRect l="10327" t="9429" r="8467" b="7884"/>
          <a:stretch/>
        </p:blipFill>
        <p:spPr>
          <a:xfrm>
            <a:off x="195840" y="3528360"/>
            <a:ext cx="2828160" cy="2159640"/>
          </a:xfrm>
          <a:prstGeom prst="rect">
            <a:avLst/>
          </a:prstGeom>
          <a:ln>
            <a:noFill/>
          </a:ln>
        </p:spPr>
      </p:pic>
      <p:sp>
        <p:nvSpPr>
          <p:cNvPr id="80" name="Line 8"/>
          <p:cNvSpPr/>
          <p:nvPr/>
        </p:nvSpPr>
        <p:spPr>
          <a:xfrm flipH="1" flipV="1">
            <a:off x="360000" y="3816000"/>
            <a:ext cx="2160000" cy="15840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81" name="Picture 80"/>
          <p:cNvPicPr/>
          <p:nvPr/>
        </p:nvPicPr>
        <p:blipFill>
          <a:blip r:embed="rId2"/>
          <a:srcRect l="10327" t="9429" r="8467" b="7884"/>
          <a:stretch/>
        </p:blipFill>
        <p:spPr>
          <a:xfrm>
            <a:off x="4659840" y="432720"/>
            <a:ext cx="2828160" cy="2159640"/>
          </a:xfrm>
          <a:prstGeom prst="rect">
            <a:avLst/>
          </a:prstGeom>
          <a:ln>
            <a:noFill/>
          </a:ln>
        </p:spPr>
      </p:pic>
      <p:sp>
        <p:nvSpPr>
          <p:cNvPr id="82" name="Line 9"/>
          <p:cNvSpPr/>
          <p:nvPr/>
        </p:nvSpPr>
        <p:spPr>
          <a:xfrm flipH="1" flipV="1">
            <a:off x="4824000" y="792000"/>
            <a:ext cx="1512000" cy="16560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83" name="Picture 82"/>
          <p:cNvPicPr/>
          <p:nvPr/>
        </p:nvPicPr>
        <p:blipFill>
          <a:blip r:embed="rId2"/>
          <a:srcRect l="10327" t="9429" r="8467" b="7884"/>
          <a:stretch/>
        </p:blipFill>
        <p:spPr>
          <a:xfrm>
            <a:off x="4659840" y="3601080"/>
            <a:ext cx="2828160" cy="2159640"/>
          </a:xfrm>
          <a:prstGeom prst="rect">
            <a:avLst/>
          </a:prstGeom>
          <a:ln>
            <a:noFill/>
          </a:ln>
        </p:spPr>
      </p:pic>
      <p:sp>
        <p:nvSpPr>
          <p:cNvPr id="84" name="Line 10"/>
          <p:cNvSpPr/>
          <p:nvPr/>
        </p:nvSpPr>
        <p:spPr>
          <a:xfrm flipH="1" flipV="1">
            <a:off x="4824000" y="4680000"/>
            <a:ext cx="2376000" cy="7920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CustomShape 1"/>
          <p:cNvSpPr/>
          <p:nvPr/>
        </p:nvSpPr>
        <p:spPr>
          <a:xfrm>
            <a:off x="3096000" y="1440000"/>
            <a:ext cx="1455480" cy="395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2000" b="0" strike="noStrike" spc="-1">
                <a:latin typeface="Calibri"/>
              </a:rPr>
              <a:t>Yes    /    No</a:t>
            </a:r>
            <a:endParaRPr lang="en-GB" sz="2000" b="0" strike="noStrike" spc="-1">
              <a:latin typeface="Arial"/>
            </a:endParaRPr>
          </a:p>
        </p:txBody>
      </p:sp>
      <p:sp>
        <p:nvSpPr>
          <p:cNvPr id="86" name="CustomShape 2"/>
          <p:cNvSpPr/>
          <p:nvPr/>
        </p:nvSpPr>
        <p:spPr>
          <a:xfrm>
            <a:off x="7230960" y="6488640"/>
            <a:ext cx="1912680" cy="36468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1800" b="0" strike="noStrike" spc="-1">
                <a:solidFill>
                  <a:srgbClr val="FFFFFF"/>
                </a:solidFill>
                <a:latin typeface="Calibri"/>
              </a:rPr>
              <a:t>@Alhassanmaths</a:t>
            </a:r>
            <a:endParaRPr lang="en-GB" sz="1800" b="0" strike="noStrike" spc="-1">
              <a:latin typeface="Arial"/>
            </a:endParaRPr>
          </a:p>
        </p:txBody>
      </p:sp>
      <p:sp>
        <p:nvSpPr>
          <p:cNvPr id="87" name="CustomShape 3"/>
          <p:cNvSpPr/>
          <p:nvPr/>
        </p:nvSpPr>
        <p:spPr>
          <a:xfrm>
            <a:off x="3096000" y="4500000"/>
            <a:ext cx="1455480" cy="395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2000" b="0" strike="noStrike" spc="-1">
                <a:latin typeface="Calibri"/>
              </a:rPr>
              <a:t>Yes    /    No</a:t>
            </a:r>
            <a:endParaRPr lang="en-GB" sz="2000" b="0" strike="noStrike" spc="-1">
              <a:latin typeface="Arial"/>
            </a:endParaRPr>
          </a:p>
        </p:txBody>
      </p:sp>
      <p:sp>
        <p:nvSpPr>
          <p:cNvPr id="88" name="CustomShape 4"/>
          <p:cNvSpPr/>
          <p:nvPr/>
        </p:nvSpPr>
        <p:spPr>
          <a:xfrm>
            <a:off x="7488000" y="1440000"/>
            <a:ext cx="1455480" cy="395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2000" b="0" strike="noStrike" spc="-1">
                <a:latin typeface="Calibri"/>
              </a:rPr>
              <a:t>Yes    /    No</a:t>
            </a:r>
            <a:endParaRPr lang="en-GB" sz="2000" b="0" strike="noStrike" spc="-1">
              <a:latin typeface="Arial"/>
            </a:endParaRPr>
          </a:p>
        </p:txBody>
      </p:sp>
      <p:sp>
        <p:nvSpPr>
          <p:cNvPr id="89" name="Line 5"/>
          <p:cNvSpPr/>
          <p:nvPr/>
        </p:nvSpPr>
        <p:spPr>
          <a:xfrm flipV="1">
            <a:off x="5112000" y="792000"/>
            <a:ext cx="1656000" cy="15120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90" name="Picture 89"/>
          <p:cNvPicPr/>
          <p:nvPr/>
        </p:nvPicPr>
        <p:blipFill>
          <a:blip r:embed="rId2"/>
          <a:srcRect l="9520" b="11183"/>
          <a:stretch/>
        </p:blipFill>
        <p:spPr>
          <a:xfrm>
            <a:off x="226080" y="512640"/>
            <a:ext cx="2653920" cy="2223360"/>
          </a:xfrm>
          <a:prstGeom prst="rect">
            <a:avLst/>
          </a:prstGeom>
          <a:ln>
            <a:noFill/>
          </a:ln>
        </p:spPr>
      </p:pic>
      <p:sp>
        <p:nvSpPr>
          <p:cNvPr id="91" name="Line 6"/>
          <p:cNvSpPr/>
          <p:nvPr/>
        </p:nvSpPr>
        <p:spPr>
          <a:xfrm>
            <a:off x="720000" y="720000"/>
            <a:ext cx="1944000" cy="17280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92" name="Picture 91"/>
          <p:cNvPicPr/>
          <p:nvPr/>
        </p:nvPicPr>
        <p:blipFill>
          <a:blip r:embed="rId2"/>
          <a:srcRect l="9520" b="11183"/>
          <a:stretch/>
        </p:blipFill>
        <p:spPr>
          <a:xfrm>
            <a:off x="154080" y="3904920"/>
            <a:ext cx="2653920" cy="2223360"/>
          </a:xfrm>
          <a:prstGeom prst="rect">
            <a:avLst/>
          </a:prstGeom>
          <a:ln>
            <a:noFill/>
          </a:ln>
        </p:spPr>
      </p:pic>
      <p:sp>
        <p:nvSpPr>
          <p:cNvPr id="93" name="Line 7"/>
          <p:cNvSpPr/>
          <p:nvPr/>
        </p:nvSpPr>
        <p:spPr>
          <a:xfrm flipV="1">
            <a:off x="720000" y="4104000"/>
            <a:ext cx="1944000" cy="15120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94" name="Picture 93"/>
          <p:cNvPicPr/>
          <p:nvPr/>
        </p:nvPicPr>
        <p:blipFill>
          <a:blip r:embed="rId2"/>
          <a:srcRect l="9520" b="11183"/>
          <a:stretch/>
        </p:blipFill>
        <p:spPr>
          <a:xfrm>
            <a:off x="4752000" y="584640"/>
            <a:ext cx="2653920" cy="2223360"/>
          </a:xfrm>
          <a:prstGeom prst="rect">
            <a:avLst/>
          </a:prstGeom>
          <a:ln>
            <a:noFill/>
          </a:ln>
        </p:spPr>
      </p:pic>
      <p:sp>
        <p:nvSpPr>
          <p:cNvPr id="95" name="Line 8"/>
          <p:cNvSpPr/>
          <p:nvPr/>
        </p:nvSpPr>
        <p:spPr>
          <a:xfrm flipV="1">
            <a:off x="4968000" y="1152000"/>
            <a:ext cx="2232000" cy="15120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6" name="Line 9"/>
          <p:cNvSpPr/>
          <p:nvPr/>
        </p:nvSpPr>
        <p:spPr>
          <a:xfrm flipV="1">
            <a:off x="5112360" y="4032000"/>
            <a:ext cx="1656000" cy="15120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97" name="Picture 96"/>
          <p:cNvPicPr/>
          <p:nvPr/>
        </p:nvPicPr>
        <p:blipFill>
          <a:blip r:embed="rId2"/>
          <a:srcRect l="9520" b="11183"/>
          <a:stretch/>
        </p:blipFill>
        <p:spPr>
          <a:xfrm>
            <a:off x="4752360" y="3824640"/>
            <a:ext cx="2653920" cy="2223360"/>
          </a:xfrm>
          <a:prstGeom prst="rect">
            <a:avLst/>
          </a:prstGeom>
          <a:ln>
            <a:noFill/>
          </a:ln>
        </p:spPr>
      </p:pic>
      <p:sp>
        <p:nvSpPr>
          <p:cNvPr id="98" name="Line 10"/>
          <p:cNvSpPr/>
          <p:nvPr/>
        </p:nvSpPr>
        <p:spPr>
          <a:xfrm flipV="1">
            <a:off x="5256000" y="4248000"/>
            <a:ext cx="1944000" cy="11520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9" name="CustomShape 11"/>
          <p:cNvSpPr/>
          <p:nvPr/>
        </p:nvSpPr>
        <p:spPr>
          <a:xfrm>
            <a:off x="7482600" y="4572720"/>
            <a:ext cx="1455480" cy="395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2000" b="0" strike="noStrike" spc="-1">
                <a:latin typeface="Calibri"/>
              </a:rPr>
              <a:t>Yes    /    No</a:t>
            </a:r>
            <a:endParaRPr lang="en-GB" sz="2000" b="0" strike="noStrike" spc="-1">
              <a:latin typeface="Arial"/>
            </a:endParaRPr>
          </a:p>
        </p:txBody>
      </p:sp>
      <p:sp>
        <p:nvSpPr>
          <p:cNvPr id="100" name="CustomShape 12"/>
          <p:cNvSpPr/>
          <p:nvPr/>
        </p:nvSpPr>
        <p:spPr>
          <a:xfrm>
            <a:off x="3958200" y="1366200"/>
            <a:ext cx="577800" cy="577800"/>
          </a:xfrm>
          <a:prstGeom prst="ellipse">
            <a:avLst/>
          </a:prstGeom>
          <a:noFill/>
          <a:ln w="2844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01" name="CustomShape 13"/>
          <p:cNvSpPr/>
          <p:nvPr/>
        </p:nvSpPr>
        <p:spPr>
          <a:xfrm>
            <a:off x="3024000" y="4392000"/>
            <a:ext cx="577800" cy="577800"/>
          </a:xfrm>
          <a:prstGeom prst="ellipse">
            <a:avLst/>
          </a:prstGeom>
          <a:noFill/>
          <a:ln w="2844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02" name="CustomShape 14"/>
          <p:cNvSpPr/>
          <p:nvPr/>
        </p:nvSpPr>
        <p:spPr>
          <a:xfrm>
            <a:off x="8329680" y="1366200"/>
            <a:ext cx="577800" cy="577800"/>
          </a:xfrm>
          <a:prstGeom prst="ellipse">
            <a:avLst/>
          </a:prstGeom>
          <a:noFill/>
          <a:ln w="2844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03" name="CustomShape 15"/>
          <p:cNvSpPr/>
          <p:nvPr/>
        </p:nvSpPr>
        <p:spPr>
          <a:xfrm>
            <a:off x="7464960" y="4498200"/>
            <a:ext cx="577800" cy="577800"/>
          </a:xfrm>
          <a:prstGeom prst="ellipse">
            <a:avLst/>
          </a:prstGeom>
          <a:noFill/>
          <a:ln w="2844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CustomShape 1"/>
          <p:cNvSpPr/>
          <p:nvPr/>
        </p:nvSpPr>
        <p:spPr>
          <a:xfrm>
            <a:off x="3096000" y="1440000"/>
            <a:ext cx="1455480" cy="395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2000" b="0" strike="noStrike" spc="-1">
                <a:latin typeface="Calibri"/>
              </a:rPr>
              <a:t>Yes    /    No</a:t>
            </a:r>
            <a:endParaRPr lang="en-GB" sz="2000" b="0" strike="noStrike" spc="-1">
              <a:latin typeface="Arial"/>
            </a:endParaRPr>
          </a:p>
        </p:txBody>
      </p:sp>
      <p:sp>
        <p:nvSpPr>
          <p:cNvPr id="105" name="CustomShape 2"/>
          <p:cNvSpPr/>
          <p:nvPr/>
        </p:nvSpPr>
        <p:spPr>
          <a:xfrm>
            <a:off x="7230960" y="6488640"/>
            <a:ext cx="1912680" cy="36468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1800" b="0" strike="noStrike" spc="-1">
                <a:solidFill>
                  <a:srgbClr val="FFFFFF"/>
                </a:solidFill>
                <a:latin typeface="Calibri"/>
              </a:rPr>
              <a:t>@Alhassanmaths</a:t>
            </a:r>
            <a:endParaRPr lang="en-GB" sz="1800" b="0" strike="noStrike" spc="-1">
              <a:latin typeface="Arial"/>
            </a:endParaRPr>
          </a:p>
        </p:txBody>
      </p:sp>
      <p:sp>
        <p:nvSpPr>
          <p:cNvPr id="106" name="CustomShape 3"/>
          <p:cNvSpPr/>
          <p:nvPr/>
        </p:nvSpPr>
        <p:spPr>
          <a:xfrm>
            <a:off x="3096000" y="4500000"/>
            <a:ext cx="1455480" cy="395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2000" b="0" strike="noStrike" spc="-1">
                <a:latin typeface="Calibri"/>
              </a:rPr>
              <a:t>Yes    /    No</a:t>
            </a:r>
            <a:endParaRPr lang="en-GB" sz="2000" b="0" strike="noStrike" spc="-1">
              <a:latin typeface="Arial"/>
            </a:endParaRPr>
          </a:p>
        </p:txBody>
      </p:sp>
      <p:sp>
        <p:nvSpPr>
          <p:cNvPr id="107" name="CustomShape 4"/>
          <p:cNvSpPr/>
          <p:nvPr/>
        </p:nvSpPr>
        <p:spPr>
          <a:xfrm>
            <a:off x="7488000" y="1440000"/>
            <a:ext cx="1455480" cy="395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2000" b="0" strike="noStrike" spc="-1">
                <a:latin typeface="Calibri"/>
              </a:rPr>
              <a:t>Yes    /    No</a:t>
            </a:r>
            <a:endParaRPr lang="en-GB" sz="2000" b="0" strike="noStrike" spc="-1">
              <a:latin typeface="Arial"/>
            </a:endParaRPr>
          </a:p>
        </p:txBody>
      </p:sp>
      <p:sp>
        <p:nvSpPr>
          <p:cNvPr id="108" name="CustomShape 5"/>
          <p:cNvSpPr/>
          <p:nvPr/>
        </p:nvSpPr>
        <p:spPr>
          <a:xfrm>
            <a:off x="7482600" y="4572720"/>
            <a:ext cx="1455480" cy="395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2000" b="0" strike="noStrike" spc="-1">
                <a:latin typeface="Calibri"/>
              </a:rPr>
              <a:t>Yes    /    No</a:t>
            </a:r>
            <a:endParaRPr lang="en-GB" sz="2000" b="0" strike="noStrike" spc="-1">
              <a:latin typeface="Arial"/>
            </a:endParaRPr>
          </a:p>
        </p:txBody>
      </p:sp>
      <p:pic>
        <p:nvPicPr>
          <p:cNvPr id="109" name="Picture 108"/>
          <p:cNvPicPr/>
          <p:nvPr/>
        </p:nvPicPr>
        <p:blipFill>
          <a:blip r:embed="rId2"/>
          <a:srcRect l="10327" t="9429" r="8467" b="7884"/>
          <a:stretch/>
        </p:blipFill>
        <p:spPr>
          <a:xfrm>
            <a:off x="216000" y="432360"/>
            <a:ext cx="2828160" cy="2159640"/>
          </a:xfrm>
          <a:prstGeom prst="rect">
            <a:avLst/>
          </a:prstGeom>
          <a:ln>
            <a:noFill/>
          </a:ln>
        </p:spPr>
      </p:pic>
      <p:sp>
        <p:nvSpPr>
          <p:cNvPr id="110" name="CustomShape 6"/>
          <p:cNvSpPr/>
          <p:nvPr/>
        </p:nvSpPr>
        <p:spPr>
          <a:xfrm>
            <a:off x="2664000" y="1656000"/>
            <a:ext cx="288000" cy="432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11" name="Line 7"/>
          <p:cNvSpPr/>
          <p:nvPr/>
        </p:nvSpPr>
        <p:spPr>
          <a:xfrm flipV="1">
            <a:off x="288000" y="1008000"/>
            <a:ext cx="2088000" cy="15120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112" name="Picture 111"/>
          <p:cNvPicPr/>
          <p:nvPr/>
        </p:nvPicPr>
        <p:blipFill>
          <a:blip r:embed="rId2"/>
          <a:srcRect l="10327" t="9429" r="8467" b="7884"/>
          <a:stretch/>
        </p:blipFill>
        <p:spPr>
          <a:xfrm>
            <a:off x="195840" y="3528360"/>
            <a:ext cx="2828160" cy="2159640"/>
          </a:xfrm>
          <a:prstGeom prst="rect">
            <a:avLst/>
          </a:prstGeom>
          <a:ln>
            <a:noFill/>
          </a:ln>
        </p:spPr>
      </p:pic>
      <p:sp>
        <p:nvSpPr>
          <p:cNvPr id="113" name="Line 8"/>
          <p:cNvSpPr/>
          <p:nvPr/>
        </p:nvSpPr>
        <p:spPr>
          <a:xfrm flipH="1" flipV="1">
            <a:off x="360000" y="3816000"/>
            <a:ext cx="2160000" cy="15840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114" name="Picture 113"/>
          <p:cNvPicPr/>
          <p:nvPr/>
        </p:nvPicPr>
        <p:blipFill>
          <a:blip r:embed="rId2"/>
          <a:srcRect l="10327" t="9429" r="8467" b="7884"/>
          <a:stretch/>
        </p:blipFill>
        <p:spPr>
          <a:xfrm>
            <a:off x="4659840" y="432720"/>
            <a:ext cx="2828160" cy="2159640"/>
          </a:xfrm>
          <a:prstGeom prst="rect">
            <a:avLst/>
          </a:prstGeom>
          <a:ln>
            <a:noFill/>
          </a:ln>
        </p:spPr>
      </p:pic>
      <p:sp>
        <p:nvSpPr>
          <p:cNvPr id="115" name="Line 9"/>
          <p:cNvSpPr/>
          <p:nvPr/>
        </p:nvSpPr>
        <p:spPr>
          <a:xfrm flipH="1" flipV="1">
            <a:off x="4824000" y="792000"/>
            <a:ext cx="1512000" cy="16560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116" name="Picture 115"/>
          <p:cNvPicPr/>
          <p:nvPr/>
        </p:nvPicPr>
        <p:blipFill>
          <a:blip r:embed="rId2"/>
          <a:srcRect l="10327" t="9429" r="8467" b="7884"/>
          <a:stretch/>
        </p:blipFill>
        <p:spPr>
          <a:xfrm>
            <a:off x="4659840" y="3601080"/>
            <a:ext cx="2828160" cy="2159640"/>
          </a:xfrm>
          <a:prstGeom prst="rect">
            <a:avLst/>
          </a:prstGeom>
          <a:ln>
            <a:noFill/>
          </a:ln>
        </p:spPr>
      </p:pic>
      <p:sp>
        <p:nvSpPr>
          <p:cNvPr id="117" name="Line 10"/>
          <p:cNvSpPr/>
          <p:nvPr/>
        </p:nvSpPr>
        <p:spPr>
          <a:xfrm flipH="1" flipV="1">
            <a:off x="4824000" y="4680000"/>
            <a:ext cx="2376000" cy="7920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18" name="CustomShape 11"/>
          <p:cNvSpPr/>
          <p:nvPr/>
        </p:nvSpPr>
        <p:spPr>
          <a:xfrm>
            <a:off x="3960000" y="1368000"/>
            <a:ext cx="577800" cy="577800"/>
          </a:xfrm>
          <a:prstGeom prst="ellipse">
            <a:avLst/>
          </a:prstGeom>
          <a:noFill/>
          <a:ln w="2844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19" name="CustomShape 12"/>
          <p:cNvSpPr/>
          <p:nvPr/>
        </p:nvSpPr>
        <p:spPr>
          <a:xfrm>
            <a:off x="3958200" y="4462200"/>
            <a:ext cx="577800" cy="577800"/>
          </a:xfrm>
          <a:prstGeom prst="ellipse">
            <a:avLst/>
          </a:prstGeom>
          <a:noFill/>
          <a:ln w="2844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20" name="CustomShape 13"/>
          <p:cNvSpPr/>
          <p:nvPr/>
        </p:nvSpPr>
        <p:spPr>
          <a:xfrm>
            <a:off x="7488000" y="1366200"/>
            <a:ext cx="577800" cy="577800"/>
          </a:xfrm>
          <a:prstGeom prst="ellipse">
            <a:avLst/>
          </a:prstGeom>
          <a:noFill/>
          <a:ln w="2844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21" name="CustomShape 14"/>
          <p:cNvSpPr/>
          <p:nvPr/>
        </p:nvSpPr>
        <p:spPr>
          <a:xfrm>
            <a:off x="8350200" y="4534200"/>
            <a:ext cx="577800" cy="577800"/>
          </a:xfrm>
          <a:prstGeom prst="ellipse">
            <a:avLst/>
          </a:prstGeom>
          <a:noFill/>
          <a:ln w="2844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CustomShape 1"/>
          <p:cNvSpPr/>
          <p:nvPr/>
        </p:nvSpPr>
        <p:spPr>
          <a:xfrm>
            <a:off x="380520" y="210240"/>
            <a:ext cx="2700720" cy="456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2400" b="1" strike="noStrike" spc="-1">
                <a:latin typeface="Calibri"/>
              </a:rPr>
              <a:t>Your Turn</a:t>
            </a:r>
            <a:endParaRPr lang="en-GB" sz="2400" b="0" strike="noStrike" spc="-1">
              <a:latin typeface="Arial"/>
            </a:endParaRPr>
          </a:p>
        </p:txBody>
      </p:sp>
      <p:pic>
        <p:nvPicPr>
          <p:cNvPr id="123" name="Picture 28"/>
          <p:cNvPicPr/>
          <p:nvPr/>
        </p:nvPicPr>
        <p:blipFill>
          <a:blip r:embed="rId2"/>
          <a:stretch/>
        </p:blipFill>
        <p:spPr>
          <a:xfrm>
            <a:off x="1992240" y="165600"/>
            <a:ext cx="550800" cy="550800"/>
          </a:xfrm>
          <a:prstGeom prst="rect">
            <a:avLst/>
          </a:prstGeom>
          <a:ln>
            <a:noFill/>
          </a:ln>
        </p:spPr>
      </p:pic>
      <p:sp>
        <p:nvSpPr>
          <p:cNvPr id="124" name="CustomShape 2"/>
          <p:cNvSpPr/>
          <p:nvPr/>
        </p:nvSpPr>
        <p:spPr>
          <a:xfrm>
            <a:off x="3152520" y="1692720"/>
            <a:ext cx="1455480" cy="395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2000" b="0" strike="noStrike" spc="-1">
                <a:latin typeface="Calibri"/>
              </a:rPr>
              <a:t>Yes    /    No</a:t>
            </a:r>
            <a:endParaRPr lang="en-GB" sz="2000" b="0" strike="noStrike" spc="-1">
              <a:latin typeface="Arial"/>
            </a:endParaRPr>
          </a:p>
        </p:txBody>
      </p:sp>
      <p:sp>
        <p:nvSpPr>
          <p:cNvPr id="125" name="CustomShape 3"/>
          <p:cNvSpPr/>
          <p:nvPr/>
        </p:nvSpPr>
        <p:spPr>
          <a:xfrm>
            <a:off x="7230960" y="6488640"/>
            <a:ext cx="1912680" cy="36468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1800" b="0" strike="noStrike" spc="-1">
                <a:solidFill>
                  <a:srgbClr val="FFFFFF"/>
                </a:solidFill>
                <a:latin typeface="Calibri"/>
                <a:ea typeface="Microsoft YaHei"/>
              </a:rPr>
              <a:t>@</a:t>
            </a:r>
            <a:r>
              <a:rPr lang="en-GB" sz="1800" b="0" strike="noStrike" spc="-1">
                <a:solidFill>
                  <a:srgbClr val="FFFFFF"/>
                </a:solidFill>
                <a:latin typeface="Calibri"/>
              </a:rPr>
              <a:t>Alhassanmaths</a:t>
            </a:r>
            <a:endParaRPr lang="en-GB" sz="1800" b="0" strike="noStrike" spc="-1">
              <a:latin typeface="Arial"/>
            </a:endParaRPr>
          </a:p>
        </p:txBody>
      </p:sp>
      <p:pic>
        <p:nvPicPr>
          <p:cNvPr id="126" name="Picture 125"/>
          <p:cNvPicPr/>
          <p:nvPr/>
        </p:nvPicPr>
        <p:blipFill>
          <a:blip r:embed="rId3"/>
          <a:stretch/>
        </p:blipFill>
        <p:spPr>
          <a:xfrm>
            <a:off x="360000" y="864000"/>
            <a:ext cx="2305800" cy="2088000"/>
          </a:xfrm>
          <a:prstGeom prst="rect">
            <a:avLst/>
          </a:prstGeom>
          <a:ln>
            <a:noFill/>
          </a:ln>
        </p:spPr>
      </p:pic>
      <p:pic>
        <p:nvPicPr>
          <p:cNvPr id="127" name="Picture 126"/>
          <p:cNvPicPr/>
          <p:nvPr/>
        </p:nvPicPr>
        <p:blipFill>
          <a:blip r:embed="rId4"/>
          <a:stretch/>
        </p:blipFill>
        <p:spPr>
          <a:xfrm>
            <a:off x="451080" y="3392280"/>
            <a:ext cx="2140920" cy="2727720"/>
          </a:xfrm>
          <a:prstGeom prst="rect">
            <a:avLst/>
          </a:prstGeom>
          <a:ln>
            <a:noFill/>
          </a:ln>
        </p:spPr>
      </p:pic>
      <p:sp>
        <p:nvSpPr>
          <p:cNvPr id="128" name="CustomShape 4"/>
          <p:cNvSpPr/>
          <p:nvPr/>
        </p:nvSpPr>
        <p:spPr>
          <a:xfrm>
            <a:off x="2936520" y="4536000"/>
            <a:ext cx="1455480" cy="395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2000" b="0" strike="noStrike" spc="-1">
                <a:latin typeface="Calibri"/>
              </a:rPr>
              <a:t>Yes    /    No</a:t>
            </a:r>
            <a:endParaRPr lang="en-GB" sz="2000" b="0" strike="noStrike" spc="-1">
              <a:latin typeface="Arial"/>
            </a:endParaRPr>
          </a:p>
        </p:txBody>
      </p:sp>
      <p:pic>
        <p:nvPicPr>
          <p:cNvPr id="129" name="Picture 128"/>
          <p:cNvPicPr/>
          <p:nvPr/>
        </p:nvPicPr>
        <p:blipFill>
          <a:blip r:embed="rId5"/>
          <a:stretch/>
        </p:blipFill>
        <p:spPr>
          <a:xfrm>
            <a:off x="4680000" y="576000"/>
            <a:ext cx="3001680" cy="1740600"/>
          </a:xfrm>
          <a:prstGeom prst="rect">
            <a:avLst/>
          </a:prstGeom>
          <a:ln>
            <a:noFill/>
          </a:ln>
        </p:spPr>
      </p:pic>
      <p:sp>
        <p:nvSpPr>
          <p:cNvPr id="130" name="CustomShape 5"/>
          <p:cNvSpPr/>
          <p:nvPr/>
        </p:nvSpPr>
        <p:spPr>
          <a:xfrm>
            <a:off x="7632000" y="1548720"/>
            <a:ext cx="1455480" cy="395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2000" b="0" strike="noStrike" spc="-1">
                <a:latin typeface="Calibri"/>
              </a:rPr>
              <a:t>Yes    /    No</a:t>
            </a:r>
            <a:endParaRPr lang="en-GB" sz="2000" b="0" strike="noStrike" spc="-1">
              <a:latin typeface="Arial"/>
            </a:endParaRPr>
          </a:p>
        </p:txBody>
      </p:sp>
      <p:pic>
        <p:nvPicPr>
          <p:cNvPr id="131" name="Picture 130"/>
          <p:cNvPicPr/>
          <p:nvPr/>
        </p:nvPicPr>
        <p:blipFill>
          <a:blip r:embed="rId6"/>
          <a:stretch/>
        </p:blipFill>
        <p:spPr>
          <a:xfrm>
            <a:off x="4820400" y="3054240"/>
            <a:ext cx="2739600" cy="2633760"/>
          </a:xfrm>
          <a:prstGeom prst="rect">
            <a:avLst/>
          </a:prstGeom>
          <a:ln>
            <a:noFill/>
          </a:ln>
        </p:spPr>
      </p:pic>
      <p:sp>
        <p:nvSpPr>
          <p:cNvPr id="132" name="CustomShape 6"/>
          <p:cNvSpPr/>
          <p:nvPr/>
        </p:nvSpPr>
        <p:spPr>
          <a:xfrm>
            <a:off x="7632000" y="4284720"/>
            <a:ext cx="1455480" cy="395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2000" b="0" strike="noStrike" spc="-1">
                <a:latin typeface="Calibri"/>
              </a:rPr>
              <a:t>Yes    /    No</a:t>
            </a:r>
            <a:endParaRPr lang="en-GB" sz="20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CustomShape 1"/>
          <p:cNvSpPr/>
          <p:nvPr/>
        </p:nvSpPr>
        <p:spPr>
          <a:xfrm>
            <a:off x="380520" y="210240"/>
            <a:ext cx="2700720" cy="456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2400" b="1" strike="noStrike" spc="-1">
                <a:latin typeface="Calibri"/>
              </a:rPr>
              <a:t>Your Turn</a:t>
            </a:r>
            <a:endParaRPr lang="en-GB" sz="2400" b="0" strike="noStrike" spc="-1">
              <a:latin typeface="Arial"/>
            </a:endParaRPr>
          </a:p>
        </p:txBody>
      </p:sp>
      <p:pic>
        <p:nvPicPr>
          <p:cNvPr id="134" name="Picture 28"/>
          <p:cNvPicPr/>
          <p:nvPr/>
        </p:nvPicPr>
        <p:blipFill>
          <a:blip r:embed="rId2"/>
          <a:stretch/>
        </p:blipFill>
        <p:spPr>
          <a:xfrm>
            <a:off x="1992240" y="165600"/>
            <a:ext cx="550800" cy="550800"/>
          </a:xfrm>
          <a:prstGeom prst="rect">
            <a:avLst/>
          </a:prstGeom>
          <a:ln>
            <a:noFill/>
          </a:ln>
        </p:spPr>
      </p:pic>
      <p:sp>
        <p:nvSpPr>
          <p:cNvPr id="135" name="CustomShape 2"/>
          <p:cNvSpPr/>
          <p:nvPr/>
        </p:nvSpPr>
        <p:spPr>
          <a:xfrm>
            <a:off x="3152520" y="1692720"/>
            <a:ext cx="1455480" cy="395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2000" b="0" strike="noStrike" spc="-1">
                <a:latin typeface="Calibri"/>
              </a:rPr>
              <a:t>Yes    /    No</a:t>
            </a:r>
            <a:endParaRPr lang="en-GB" sz="2000" b="0" strike="noStrike" spc="-1">
              <a:latin typeface="Arial"/>
            </a:endParaRPr>
          </a:p>
        </p:txBody>
      </p:sp>
      <p:sp>
        <p:nvSpPr>
          <p:cNvPr id="136" name="CustomShape 3"/>
          <p:cNvSpPr/>
          <p:nvPr/>
        </p:nvSpPr>
        <p:spPr>
          <a:xfrm>
            <a:off x="7230960" y="6488640"/>
            <a:ext cx="1912680" cy="36468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1800" b="0" strike="noStrike" spc="-1">
                <a:solidFill>
                  <a:srgbClr val="FFFFFF"/>
                </a:solidFill>
                <a:latin typeface="Calibri"/>
                <a:ea typeface="Microsoft YaHei"/>
              </a:rPr>
              <a:t>@</a:t>
            </a:r>
            <a:r>
              <a:rPr lang="en-GB" sz="1800" b="0" strike="noStrike" spc="-1">
                <a:solidFill>
                  <a:srgbClr val="FFFFFF"/>
                </a:solidFill>
                <a:latin typeface="Calibri"/>
              </a:rPr>
              <a:t>Alhassanmaths</a:t>
            </a:r>
            <a:endParaRPr lang="en-GB" sz="1800" b="0" strike="noStrike" spc="-1">
              <a:latin typeface="Arial"/>
            </a:endParaRPr>
          </a:p>
        </p:txBody>
      </p:sp>
      <p:pic>
        <p:nvPicPr>
          <p:cNvPr id="137" name="Picture 136"/>
          <p:cNvPicPr/>
          <p:nvPr/>
        </p:nvPicPr>
        <p:blipFill>
          <a:blip r:embed="rId3"/>
          <a:stretch/>
        </p:blipFill>
        <p:spPr>
          <a:xfrm>
            <a:off x="360000" y="864000"/>
            <a:ext cx="2305800" cy="2088000"/>
          </a:xfrm>
          <a:prstGeom prst="rect">
            <a:avLst/>
          </a:prstGeom>
          <a:ln>
            <a:noFill/>
          </a:ln>
        </p:spPr>
      </p:pic>
      <p:pic>
        <p:nvPicPr>
          <p:cNvPr id="138" name="Picture 137"/>
          <p:cNvPicPr/>
          <p:nvPr/>
        </p:nvPicPr>
        <p:blipFill>
          <a:blip r:embed="rId4"/>
          <a:stretch/>
        </p:blipFill>
        <p:spPr>
          <a:xfrm>
            <a:off x="451080" y="3392280"/>
            <a:ext cx="2140920" cy="2727720"/>
          </a:xfrm>
          <a:prstGeom prst="rect">
            <a:avLst/>
          </a:prstGeom>
          <a:ln>
            <a:noFill/>
          </a:ln>
        </p:spPr>
      </p:pic>
      <p:sp>
        <p:nvSpPr>
          <p:cNvPr id="139" name="CustomShape 4"/>
          <p:cNvSpPr/>
          <p:nvPr/>
        </p:nvSpPr>
        <p:spPr>
          <a:xfrm>
            <a:off x="2936520" y="4536000"/>
            <a:ext cx="1455480" cy="395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2000" b="0" strike="noStrike" spc="-1">
                <a:latin typeface="Calibri"/>
              </a:rPr>
              <a:t>Yes    /    No</a:t>
            </a:r>
            <a:endParaRPr lang="en-GB" sz="2000" b="0" strike="noStrike" spc="-1">
              <a:latin typeface="Arial"/>
            </a:endParaRPr>
          </a:p>
        </p:txBody>
      </p:sp>
      <p:pic>
        <p:nvPicPr>
          <p:cNvPr id="140" name="Picture 139"/>
          <p:cNvPicPr/>
          <p:nvPr/>
        </p:nvPicPr>
        <p:blipFill>
          <a:blip r:embed="rId5"/>
          <a:stretch/>
        </p:blipFill>
        <p:spPr>
          <a:xfrm>
            <a:off x="4680000" y="576000"/>
            <a:ext cx="3001680" cy="1740600"/>
          </a:xfrm>
          <a:prstGeom prst="rect">
            <a:avLst/>
          </a:prstGeom>
          <a:ln>
            <a:noFill/>
          </a:ln>
        </p:spPr>
      </p:pic>
      <p:sp>
        <p:nvSpPr>
          <p:cNvPr id="141" name="CustomShape 5"/>
          <p:cNvSpPr/>
          <p:nvPr/>
        </p:nvSpPr>
        <p:spPr>
          <a:xfrm>
            <a:off x="7632000" y="1548720"/>
            <a:ext cx="1455480" cy="395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2000" b="0" strike="noStrike" spc="-1">
                <a:latin typeface="Calibri"/>
              </a:rPr>
              <a:t>Yes    /    No</a:t>
            </a:r>
            <a:endParaRPr lang="en-GB" sz="2000" b="0" strike="noStrike" spc="-1">
              <a:latin typeface="Arial"/>
            </a:endParaRPr>
          </a:p>
        </p:txBody>
      </p:sp>
      <p:pic>
        <p:nvPicPr>
          <p:cNvPr id="142" name="Picture 141"/>
          <p:cNvPicPr/>
          <p:nvPr/>
        </p:nvPicPr>
        <p:blipFill>
          <a:blip r:embed="rId6"/>
          <a:stretch/>
        </p:blipFill>
        <p:spPr>
          <a:xfrm>
            <a:off x="4820400" y="3054240"/>
            <a:ext cx="2739600" cy="2633760"/>
          </a:xfrm>
          <a:prstGeom prst="rect">
            <a:avLst/>
          </a:prstGeom>
          <a:ln>
            <a:noFill/>
          </a:ln>
        </p:spPr>
      </p:pic>
      <p:sp>
        <p:nvSpPr>
          <p:cNvPr id="143" name="CustomShape 6"/>
          <p:cNvSpPr/>
          <p:nvPr/>
        </p:nvSpPr>
        <p:spPr>
          <a:xfrm>
            <a:off x="7632000" y="4284720"/>
            <a:ext cx="1455480" cy="395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2000" b="0" strike="noStrike" spc="-1">
                <a:latin typeface="Calibri"/>
              </a:rPr>
              <a:t>Yes    /    No</a:t>
            </a:r>
            <a:endParaRPr lang="en-GB" sz="2000" b="0" strike="noStrike" spc="-1">
              <a:latin typeface="Arial"/>
            </a:endParaRPr>
          </a:p>
        </p:txBody>
      </p:sp>
      <p:sp>
        <p:nvSpPr>
          <p:cNvPr id="144" name="CustomShape 7"/>
          <p:cNvSpPr/>
          <p:nvPr/>
        </p:nvSpPr>
        <p:spPr>
          <a:xfrm>
            <a:off x="3960000" y="1654200"/>
            <a:ext cx="577800" cy="577800"/>
          </a:xfrm>
          <a:prstGeom prst="ellipse">
            <a:avLst/>
          </a:prstGeom>
          <a:noFill/>
          <a:ln w="2844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45" name="CustomShape 8"/>
          <p:cNvSpPr/>
          <p:nvPr/>
        </p:nvSpPr>
        <p:spPr>
          <a:xfrm>
            <a:off x="2880000" y="4464000"/>
            <a:ext cx="577800" cy="577800"/>
          </a:xfrm>
          <a:prstGeom prst="ellipse">
            <a:avLst/>
          </a:prstGeom>
          <a:noFill/>
          <a:ln w="2844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46" name="CustomShape 9"/>
          <p:cNvSpPr/>
          <p:nvPr/>
        </p:nvSpPr>
        <p:spPr>
          <a:xfrm>
            <a:off x="7560000" y="1510200"/>
            <a:ext cx="577800" cy="577800"/>
          </a:xfrm>
          <a:prstGeom prst="ellipse">
            <a:avLst/>
          </a:prstGeom>
          <a:noFill/>
          <a:ln w="2844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47" name="CustomShape 10"/>
          <p:cNvSpPr/>
          <p:nvPr/>
        </p:nvSpPr>
        <p:spPr>
          <a:xfrm>
            <a:off x="8494200" y="4246200"/>
            <a:ext cx="577800" cy="577800"/>
          </a:xfrm>
          <a:prstGeom prst="ellipse">
            <a:avLst/>
          </a:prstGeom>
          <a:noFill/>
          <a:ln w="2844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2086</TotalTime>
  <Words>104</Words>
  <Application>Microsoft Office PowerPoint</Application>
  <PresentationFormat>On-screen Show (4:3)</PresentationFormat>
  <Paragraphs>38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Calibri</vt:lpstr>
      <vt:lpstr>Calibri Light</vt:lpstr>
      <vt:lpstr>Symbol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Craig Barton</dc:creator>
  <dc:description/>
  <cp:lastModifiedBy>Craig Barton</cp:lastModifiedBy>
  <cp:revision>88</cp:revision>
  <dcterms:created xsi:type="dcterms:W3CDTF">2018-01-26T08:52:52Z</dcterms:created>
  <dcterms:modified xsi:type="dcterms:W3CDTF">2020-06-05T08:43:05Z</dcterms:modified>
  <dc:language>en-GB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1</vt:i4>
  </property>
  <property fmtid="{D5CDD505-2E9C-101B-9397-08002B2CF9AE}" pid="8" name="PresentationFormat">
    <vt:lpwstr>On-screen Show (4:3)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5</vt:i4>
  </property>
</Properties>
</file>