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6" r:id="rId2"/>
    <p:sldId id="307" r:id="rId3"/>
    <p:sldId id="308" r:id="rId4"/>
    <p:sldId id="311" r:id="rId5"/>
    <p:sldId id="312" r:id="rId6"/>
    <p:sldId id="30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83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4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38" y="129567"/>
            <a:ext cx="839372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Similar Shapes: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Missing Edges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1" y="-10820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0" cy="304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31561" y="3753735"/>
            <a:ext cx="3280879" cy="1909309"/>
            <a:chOff x="2958316" y="3753735"/>
            <a:chExt cx="3280879" cy="1909309"/>
          </a:xfrm>
        </p:grpSpPr>
        <p:sp>
          <p:nvSpPr>
            <p:cNvPr id="17" name="Rectangle 16"/>
            <p:cNvSpPr/>
            <p:nvPr/>
          </p:nvSpPr>
          <p:spPr>
            <a:xfrm>
              <a:off x="3620425" y="4785220"/>
              <a:ext cx="452772" cy="877824"/>
            </a:xfrm>
            <a:prstGeom prst="rect">
              <a:avLst/>
            </a:prstGeom>
            <a:solidFill>
              <a:srgbClr val="007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0567" y="4415888"/>
              <a:ext cx="692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dirty="0">
                  <a:solidFill>
                    <a:schemeClr val="bg1"/>
                  </a:solidFill>
                  <a:latin typeface="Calibri" panose="020F0502020204030204"/>
                </a:rPr>
                <a:t>1</a:t>
              </a: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cm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58316" y="4969886"/>
              <a:ext cx="692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dirty="0">
                  <a:solidFill>
                    <a:schemeClr val="bg1"/>
                  </a:solidFill>
                  <a:latin typeface="Calibri" panose="020F0502020204030204"/>
                </a:rPr>
                <a:t>3</a:t>
              </a: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cm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281732" y="4063669"/>
              <a:ext cx="957463" cy="1599375"/>
            </a:xfrm>
            <a:prstGeom prst="rect">
              <a:avLst/>
            </a:prstGeom>
            <a:solidFill>
              <a:srgbClr val="007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09056" y="3753735"/>
              <a:ext cx="692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dirty="0">
                  <a:solidFill>
                    <a:schemeClr val="bg1"/>
                  </a:solidFill>
                  <a:latin typeface="Calibri" panose="020F0502020204030204"/>
                </a:rPr>
                <a:t>c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69027" y="4648605"/>
              <a:ext cx="8521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dirty="0">
                  <a:solidFill>
                    <a:schemeClr val="bg1"/>
                  </a:solidFill>
                  <a:latin typeface="Calibri" panose="020F0502020204030204"/>
                </a:rPr>
                <a:t>12cm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82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9466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6032" y="1719072"/>
            <a:ext cx="597408" cy="1158240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137926" y="890874"/>
            <a:ext cx="1024584" cy="1986438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60953" y="134974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16472" y="547504"/>
            <a:ext cx="867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 cm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9452" y="2088404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cm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62510" y="1638028"/>
            <a:ext cx="78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 cm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98971" y="1655499"/>
            <a:ext cx="780181" cy="1158240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980864" y="827301"/>
            <a:ext cx="1237849" cy="1986438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113213" y="1286167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59411" y="483931"/>
            <a:ext cx="867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 cm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39969" y="200736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05963" y="1583120"/>
            <a:ext cx="78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 cm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86999"/>
              </p:ext>
            </p:extLst>
          </p:nvPr>
        </p:nvGraphicFramePr>
        <p:xfrm>
          <a:off x="1224579" y="3797784"/>
          <a:ext cx="1967776" cy="13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3888">
                  <a:extLst>
                    <a:ext uri="{9D8B030D-6E8A-4147-A177-3AD203B41FA5}">
                      <a16:colId xmlns:a16="http://schemas.microsoft.com/office/drawing/2014/main" val="762404915"/>
                    </a:ext>
                  </a:extLst>
                </a:gridCol>
                <a:gridCol w="983888">
                  <a:extLst>
                    <a:ext uri="{9D8B030D-6E8A-4147-A177-3AD203B41FA5}">
                      <a16:colId xmlns:a16="http://schemas.microsoft.com/office/drawing/2014/main" val="2584491976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1226" marR="121226" marT="60613" marB="60613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1226" marR="121226" marT="60613" marB="60613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3728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1226" marR="121226" marT="60613" marB="60613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1226" marR="121226" marT="60613" marB="60613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874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86999"/>
              </p:ext>
            </p:extLst>
          </p:nvPr>
        </p:nvGraphicFramePr>
        <p:xfrm>
          <a:off x="5949692" y="3797784"/>
          <a:ext cx="1967776" cy="13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3888">
                  <a:extLst>
                    <a:ext uri="{9D8B030D-6E8A-4147-A177-3AD203B41FA5}">
                      <a16:colId xmlns:a16="http://schemas.microsoft.com/office/drawing/2014/main" val="762404915"/>
                    </a:ext>
                  </a:extLst>
                </a:gridCol>
                <a:gridCol w="983888">
                  <a:extLst>
                    <a:ext uri="{9D8B030D-6E8A-4147-A177-3AD203B41FA5}">
                      <a16:colId xmlns:a16="http://schemas.microsoft.com/office/drawing/2014/main" val="2584491976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1226" marR="121226" marT="60613" marB="60613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1226" marR="121226" marT="60613" marB="60613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37282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1226" marR="121226" marT="60613" marB="60613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1226" marR="121226" marT="60613" marB="60613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8740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-266672" y="580201"/>
            <a:ext cx="2004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Similar rectangles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25725" y="599314"/>
            <a:ext cx="2004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Similar rectangles</a:t>
            </a:r>
          </a:p>
        </p:txBody>
      </p:sp>
    </p:spTree>
    <p:extLst>
      <p:ext uri="{BB962C8B-B14F-4D97-AF65-F5344CB8AC3E}">
        <p14:creationId xmlns:p14="http://schemas.microsoft.com/office/powerpoint/2010/main" val="109111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639490" y="904568"/>
            <a:ext cx="452772" cy="877824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19632" y="535236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-22619" y="1089234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874227" y="412955"/>
            <a:ext cx="819811" cy="1369437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937888" y="57749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46036" y="80749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9490" y="3283974"/>
            <a:ext cx="452772" cy="877824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19632" y="2914642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22619" y="346864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874227" y="2562423"/>
            <a:ext cx="957463" cy="1599375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2001551" y="2252489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71798" y="3091918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b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9490" y="5503217"/>
            <a:ext cx="452772" cy="877824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19632" y="5133885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22619" y="5687883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874227" y="4781666"/>
            <a:ext cx="957463" cy="1599375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2001551" y="4471732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61088" y="5248542"/>
            <a:ext cx="85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12cm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55622" y="904568"/>
            <a:ext cx="642885" cy="1062490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506020" y="535236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913452" y="1158814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6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8283" y="353557"/>
            <a:ext cx="957463" cy="1599375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050673" y="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98507" y="755446"/>
            <a:ext cx="85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12cm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555622" y="3018503"/>
            <a:ext cx="642885" cy="1062490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506020" y="2649171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13452" y="3272749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6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036608" y="2439025"/>
            <a:ext cx="957463" cy="1599375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230097" y="2987540"/>
            <a:ext cx="85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120cm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69095" y="2068159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555622" y="5361144"/>
            <a:ext cx="642885" cy="1062490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506020" y="4991812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13452" y="561539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6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189134" y="5800056"/>
            <a:ext cx="278599" cy="598039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411953" y="5872549"/>
            <a:ext cx="85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1.2cm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982189" y="544234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>
                <a:solidFill>
                  <a:prstClr val="black"/>
                </a:solidFill>
                <a:latin typeface="Calibri" panose="020F0502020204030204"/>
              </a:rPr>
              <a:t>f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69859" y="38"/>
            <a:ext cx="200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Similar rectangles</a:t>
            </a:r>
          </a:p>
        </p:txBody>
      </p:sp>
    </p:spTree>
    <p:extLst>
      <p:ext uri="{BB962C8B-B14F-4D97-AF65-F5344CB8AC3E}">
        <p14:creationId xmlns:p14="http://schemas.microsoft.com/office/powerpoint/2010/main" val="369293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505874" y="177256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1421" y="1131922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80674" y="1786391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49767" y="713429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ight Triangle 1"/>
          <p:cNvSpPr/>
          <p:nvPr/>
        </p:nvSpPr>
        <p:spPr>
          <a:xfrm flipH="1">
            <a:off x="690521" y="1082761"/>
            <a:ext cx="315308" cy="699631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ight Triangle 62"/>
          <p:cNvSpPr/>
          <p:nvPr/>
        </p:nvSpPr>
        <p:spPr>
          <a:xfrm flipH="1">
            <a:off x="1680674" y="267032"/>
            <a:ext cx="679068" cy="1506773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492455" y="4073308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44277" y="343267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31164" y="4073308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536348" y="3014177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ight Triangle 67"/>
          <p:cNvSpPr/>
          <p:nvPr/>
        </p:nvSpPr>
        <p:spPr>
          <a:xfrm flipH="1">
            <a:off x="677102" y="3383509"/>
            <a:ext cx="507840" cy="699631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ight Triangle 68"/>
          <p:cNvSpPr/>
          <p:nvPr/>
        </p:nvSpPr>
        <p:spPr>
          <a:xfrm flipH="1">
            <a:off x="1667255" y="2567780"/>
            <a:ext cx="820306" cy="1506773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492455" y="626988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19323" y="5629242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i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31164" y="626988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369590" y="5210749"/>
            <a:ext cx="859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ight Triangle 73"/>
          <p:cNvSpPr/>
          <p:nvPr/>
        </p:nvSpPr>
        <p:spPr>
          <a:xfrm flipH="1">
            <a:off x="677102" y="5580081"/>
            <a:ext cx="507840" cy="699631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ight Triangle 74"/>
          <p:cNvSpPr/>
          <p:nvPr/>
        </p:nvSpPr>
        <p:spPr>
          <a:xfrm flipH="1">
            <a:off x="1667255" y="4764352"/>
            <a:ext cx="820306" cy="1506773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5015294" y="1771315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883195" y="1081631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4cm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54003" y="1771315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j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892429" y="712184"/>
            <a:ext cx="859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ight Triangle 79"/>
          <p:cNvSpPr/>
          <p:nvPr/>
        </p:nvSpPr>
        <p:spPr>
          <a:xfrm flipH="1">
            <a:off x="5199941" y="1081516"/>
            <a:ext cx="507840" cy="699631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ight Triangle 80"/>
          <p:cNvSpPr/>
          <p:nvPr/>
        </p:nvSpPr>
        <p:spPr>
          <a:xfrm flipH="1">
            <a:off x="6190094" y="265787"/>
            <a:ext cx="820306" cy="1506773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084118" y="3966527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k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883195" y="3276843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4cm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54003" y="3966527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892429" y="2907396"/>
            <a:ext cx="859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ight Triangle 85"/>
          <p:cNvSpPr/>
          <p:nvPr/>
        </p:nvSpPr>
        <p:spPr>
          <a:xfrm flipH="1">
            <a:off x="5199941" y="3276728"/>
            <a:ext cx="507840" cy="699631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ight Triangle 86"/>
          <p:cNvSpPr/>
          <p:nvPr/>
        </p:nvSpPr>
        <p:spPr>
          <a:xfrm flipH="1">
            <a:off x="6190094" y="2460999"/>
            <a:ext cx="820306" cy="1506773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5074286" y="6161739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>
                <a:solidFill>
                  <a:prstClr val="black"/>
                </a:solidFill>
                <a:latin typeface="Calibri" panose="020F0502020204030204"/>
              </a:rPr>
              <a:t>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717629" y="5472055"/>
            <a:ext cx="85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40mm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190093" y="6161739"/>
            <a:ext cx="82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50mm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707781" y="5102608"/>
            <a:ext cx="104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150mm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ight Triangle 91"/>
          <p:cNvSpPr/>
          <p:nvPr/>
        </p:nvSpPr>
        <p:spPr>
          <a:xfrm flipH="1">
            <a:off x="5199941" y="5471940"/>
            <a:ext cx="507840" cy="699631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ight Triangle 92"/>
          <p:cNvSpPr/>
          <p:nvPr/>
        </p:nvSpPr>
        <p:spPr>
          <a:xfrm flipH="1">
            <a:off x="6190094" y="4656211"/>
            <a:ext cx="820306" cy="1506773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3569859" y="38"/>
            <a:ext cx="200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Similar triangles</a:t>
            </a:r>
          </a:p>
        </p:txBody>
      </p:sp>
    </p:spTree>
    <p:extLst>
      <p:ext uri="{BB962C8B-B14F-4D97-AF65-F5344CB8AC3E}">
        <p14:creationId xmlns:p14="http://schemas.microsoft.com/office/powerpoint/2010/main" val="126358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639490" y="904568"/>
            <a:ext cx="452772" cy="877824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19632" y="535236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-22619" y="1089234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874227" y="412955"/>
            <a:ext cx="819811" cy="1369437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937888" y="57749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46036" y="80749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9490" y="3283974"/>
            <a:ext cx="452772" cy="877824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19632" y="2914642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-22619" y="346864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874227" y="2562423"/>
            <a:ext cx="957463" cy="1599375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2001551" y="2252489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71798" y="3091918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b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9490" y="5503217"/>
            <a:ext cx="452772" cy="877824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19632" y="5133885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22619" y="5687883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874227" y="4781666"/>
            <a:ext cx="957463" cy="1599375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2001551" y="4471732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61088" y="5248542"/>
            <a:ext cx="85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12cm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55622" y="904568"/>
            <a:ext cx="642885" cy="1062490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506020" y="535236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913452" y="1158814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6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8283" y="353557"/>
            <a:ext cx="957463" cy="1599375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050673" y="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98507" y="755446"/>
            <a:ext cx="85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12cm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555622" y="3018503"/>
            <a:ext cx="642885" cy="1062490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506020" y="2649171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13452" y="3272749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6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036608" y="2439025"/>
            <a:ext cx="957463" cy="1599375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230097" y="2987540"/>
            <a:ext cx="85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120cm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69095" y="2068159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555622" y="5361144"/>
            <a:ext cx="642885" cy="1062490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506020" y="4991812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13452" y="561539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6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189134" y="5800056"/>
            <a:ext cx="278599" cy="598039"/>
          </a:xfrm>
          <a:prstGeom prst="rect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411953" y="5872549"/>
            <a:ext cx="85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1.2cm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982189" y="544234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>
                <a:solidFill>
                  <a:prstClr val="black"/>
                </a:solidFill>
                <a:latin typeface="Calibri" panose="020F0502020204030204"/>
              </a:rPr>
              <a:t>f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69859" y="38"/>
            <a:ext cx="200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Similar rectangles</a:t>
            </a:r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92568"/>
              </p:ext>
            </p:extLst>
          </p:nvPr>
        </p:nvGraphicFramePr>
        <p:xfrm>
          <a:off x="2937052" y="756691"/>
          <a:ext cx="1240778" cy="862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389">
                  <a:extLst>
                    <a:ext uri="{9D8B030D-6E8A-4147-A177-3AD203B41FA5}">
                      <a16:colId xmlns:a16="http://schemas.microsoft.com/office/drawing/2014/main" val="762404915"/>
                    </a:ext>
                  </a:extLst>
                </a:gridCol>
                <a:gridCol w="620389">
                  <a:extLst>
                    <a:ext uri="{9D8B030D-6E8A-4147-A177-3AD203B41FA5}">
                      <a16:colId xmlns:a16="http://schemas.microsoft.com/office/drawing/2014/main" val="2584491976"/>
                    </a:ext>
                  </a:extLst>
                </a:gridCol>
              </a:tblGrid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1cm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37282"/>
                  </a:ext>
                </a:extLst>
              </a:tr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9cm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8740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90001"/>
              </p:ext>
            </p:extLst>
          </p:nvPr>
        </p:nvGraphicFramePr>
        <p:xfrm>
          <a:off x="3016242" y="2988501"/>
          <a:ext cx="1451666" cy="862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833">
                  <a:extLst>
                    <a:ext uri="{9D8B030D-6E8A-4147-A177-3AD203B41FA5}">
                      <a16:colId xmlns:a16="http://schemas.microsoft.com/office/drawing/2014/main" val="762404915"/>
                    </a:ext>
                  </a:extLst>
                </a:gridCol>
                <a:gridCol w="725833">
                  <a:extLst>
                    <a:ext uri="{9D8B030D-6E8A-4147-A177-3AD203B41FA5}">
                      <a16:colId xmlns:a16="http://schemas.microsoft.com/office/drawing/2014/main" val="2584491976"/>
                    </a:ext>
                  </a:extLst>
                </a:gridCol>
              </a:tblGrid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1cm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4cm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37282"/>
                  </a:ext>
                </a:extLst>
              </a:tr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12cm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8740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040514"/>
              </p:ext>
            </p:extLst>
          </p:nvPr>
        </p:nvGraphicFramePr>
        <p:xfrm>
          <a:off x="3079070" y="5135912"/>
          <a:ext cx="1451666" cy="862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833">
                  <a:extLst>
                    <a:ext uri="{9D8B030D-6E8A-4147-A177-3AD203B41FA5}">
                      <a16:colId xmlns:a16="http://schemas.microsoft.com/office/drawing/2014/main" val="762404915"/>
                    </a:ext>
                  </a:extLst>
                </a:gridCol>
                <a:gridCol w="725833">
                  <a:extLst>
                    <a:ext uri="{9D8B030D-6E8A-4147-A177-3AD203B41FA5}">
                      <a16:colId xmlns:a16="http://schemas.microsoft.com/office/drawing/2014/main" val="2584491976"/>
                    </a:ext>
                  </a:extLst>
                </a:gridCol>
              </a:tblGrid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12cm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37282"/>
                  </a:ext>
                </a:extLst>
              </a:tr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1cm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4cm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874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819966"/>
              </p:ext>
            </p:extLst>
          </p:nvPr>
        </p:nvGraphicFramePr>
        <p:xfrm>
          <a:off x="7895746" y="693483"/>
          <a:ext cx="1240778" cy="862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389">
                  <a:extLst>
                    <a:ext uri="{9D8B030D-6E8A-4147-A177-3AD203B41FA5}">
                      <a16:colId xmlns:a16="http://schemas.microsoft.com/office/drawing/2014/main" val="762404915"/>
                    </a:ext>
                  </a:extLst>
                </a:gridCol>
                <a:gridCol w="620389">
                  <a:extLst>
                    <a:ext uri="{9D8B030D-6E8A-4147-A177-3AD203B41FA5}">
                      <a16:colId xmlns:a16="http://schemas.microsoft.com/office/drawing/2014/main" val="2584491976"/>
                    </a:ext>
                  </a:extLst>
                </a:gridCol>
              </a:tblGrid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6cm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12cm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37282"/>
                  </a:ext>
                </a:extLst>
              </a:tr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2cm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4cm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8740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792960"/>
              </p:ext>
            </p:extLst>
          </p:nvPr>
        </p:nvGraphicFramePr>
        <p:xfrm>
          <a:off x="7920364" y="2867788"/>
          <a:ext cx="1240778" cy="862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389">
                  <a:extLst>
                    <a:ext uri="{9D8B030D-6E8A-4147-A177-3AD203B41FA5}">
                      <a16:colId xmlns:a16="http://schemas.microsoft.com/office/drawing/2014/main" val="762404915"/>
                    </a:ext>
                  </a:extLst>
                </a:gridCol>
                <a:gridCol w="620389">
                  <a:extLst>
                    <a:ext uri="{9D8B030D-6E8A-4147-A177-3AD203B41FA5}">
                      <a16:colId xmlns:a16="http://schemas.microsoft.com/office/drawing/2014/main" val="2584491976"/>
                    </a:ext>
                  </a:extLst>
                </a:gridCol>
              </a:tblGrid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6cm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120cm</a:t>
                      </a:r>
                      <a:endParaRPr lang="en-GB" sz="1500" dirty="0"/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37282"/>
                  </a:ext>
                </a:extLst>
              </a:tr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2cm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40cm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8740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448155"/>
              </p:ext>
            </p:extLst>
          </p:nvPr>
        </p:nvGraphicFramePr>
        <p:xfrm>
          <a:off x="7944982" y="5042093"/>
          <a:ext cx="1240778" cy="862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389">
                  <a:extLst>
                    <a:ext uri="{9D8B030D-6E8A-4147-A177-3AD203B41FA5}">
                      <a16:colId xmlns:a16="http://schemas.microsoft.com/office/drawing/2014/main" val="762404915"/>
                    </a:ext>
                  </a:extLst>
                </a:gridCol>
                <a:gridCol w="620389">
                  <a:extLst>
                    <a:ext uri="{9D8B030D-6E8A-4147-A177-3AD203B41FA5}">
                      <a16:colId xmlns:a16="http://schemas.microsoft.com/office/drawing/2014/main" val="2584491976"/>
                    </a:ext>
                  </a:extLst>
                </a:gridCol>
              </a:tblGrid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6cm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1.2cm</a:t>
                      </a:r>
                      <a:endParaRPr lang="en-GB" sz="1500" dirty="0"/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37282"/>
                  </a:ext>
                </a:extLst>
              </a:tr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2cm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0.4cm</a:t>
                      </a:r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8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02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505874" y="177256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1421" y="1131922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80674" y="1786391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49767" y="713429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ight Triangle 1"/>
          <p:cNvSpPr/>
          <p:nvPr/>
        </p:nvSpPr>
        <p:spPr>
          <a:xfrm flipH="1">
            <a:off x="690521" y="1082761"/>
            <a:ext cx="315308" cy="699631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ight Triangle 62"/>
          <p:cNvSpPr/>
          <p:nvPr/>
        </p:nvSpPr>
        <p:spPr>
          <a:xfrm flipH="1">
            <a:off x="1680674" y="267032"/>
            <a:ext cx="679068" cy="1506773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492455" y="4073308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44277" y="343267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31164" y="4073308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536348" y="3014177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ight Triangle 67"/>
          <p:cNvSpPr/>
          <p:nvPr/>
        </p:nvSpPr>
        <p:spPr>
          <a:xfrm flipH="1">
            <a:off x="677102" y="3383509"/>
            <a:ext cx="507840" cy="699631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ight Triangle 68"/>
          <p:cNvSpPr/>
          <p:nvPr/>
        </p:nvSpPr>
        <p:spPr>
          <a:xfrm flipH="1">
            <a:off x="1667255" y="2567780"/>
            <a:ext cx="820306" cy="1506773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492455" y="626988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19323" y="5629242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i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31164" y="6269880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369590" y="5210749"/>
            <a:ext cx="859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ight Triangle 73"/>
          <p:cNvSpPr/>
          <p:nvPr/>
        </p:nvSpPr>
        <p:spPr>
          <a:xfrm flipH="1">
            <a:off x="677102" y="5580081"/>
            <a:ext cx="507840" cy="699631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ight Triangle 74"/>
          <p:cNvSpPr/>
          <p:nvPr/>
        </p:nvSpPr>
        <p:spPr>
          <a:xfrm flipH="1">
            <a:off x="1667255" y="4764352"/>
            <a:ext cx="820306" cy="1506773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5015294" y="1771315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883195" y="1081631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4cm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254003" y="1771315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j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892429" y="712184"/>
            <a:ext cx="859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ight Triangle 79"/>
          <p:cNvSpPr/>
          <p:nvPr/>
        </p:nvSpPr>
        <p:spPr>
          <a:xfrm flipH="1">
            <a:off x="5199941" y="1081516"/>
            <a:ext cx="507840" cy="699631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ight Triangle 80"/>
          <p:cNvSpPr/>
          <p:nvPr/>
        </p:nvSpPr>
        <p:spPr>
          <a:xfrm flipH="1">
            <a:off x="6190094" y="265787"/>
            <a:ext cx="820306" cy="1506773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084118" y="3966527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k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883195" y="3276843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4cm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54003" y="3966527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892429" y="2907396"/>
            <a:ext cx="859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ight Triangle 85"/>
          <p:cNvSpPr/>
          <p:nvPr/>
        </p:nvSpPr>
        <p:spPr>
          <a:xfrm flipH="1">
            <a:off x="5199941" y="3276728"/>
            <a:ext cx="507840" cy="699631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ight Triangle 86"/>
          <p:cNvSpPr/>
          <p:nvPr/>
        </p:nvSpPr>
        <p:spPr>
          <a:xfrm flipH="1">
            <a:off x="6190094" y="2460999"/>
            <a:ext cx="820306" cy="1506773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5074286" y="6161739"/>
            <a:ext cx="69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>
                <a:solidFill>
                  <a:prstClr val="black"/>
                </a:solidFill>
                <a:latin typeface="Calibri" panose="020F0502020204030204"/>
              </a:rPr>
              <a:t>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717629" y="5472055"/>
            <a:ext cx="85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40mm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190093" y="6161739"/>
            <a:ext cx="820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50mm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707781" y="5102608"/>
            <a:ext cx="104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150mm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ight Triangle 91"/>
          <p:cNvSpPr/>
          <p:nvPr/>
        </p:nvSpPr>
        <p:spPr>
          <a:xfrm flipH="1">
            <a:off x="5199941" y="5471940"/>
            <a:ext cx="507840" cy="699631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ight Triangle 92"/>
          <p:cNvSpPr/>
          <p:nvPr/>
        </p:nvSpPr>
        <p:spPr>
          <a:xfrm flipH="1">
            <a:off x="6190094" y="4656211"/>
            <a:ext cx="820306" cy="1506773"/>
          </a:xfrm>
          <a:prstGeom prst="rtTriangle">
            <a:avLst/>
          </a:prstGeom>
          <a:solidFill>
            <a:srgbClr val="007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241261"/>
              </p:ext>
            </p:extLst>
          </p:nvPr>
        </p:nvGraphicFramePr>
        <p:xfrm>
          <a:off x="2870025" y="769565"/>
          <a:ext cx="1240778" cy="862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389">
                  <a:extLst>
                    <a:ext uri="{9D8B030D-6E8A-4147-A177-3AD203B41FA5}">
                      <a16:colId xmlns:a16="http://schemas.microsoft.com/office/drawing/2014/main" val="762404915"/>
                    </a:ext>
                  </a:extLst>
                </a:gridCol>
                <a:gridCol w="620389">
                  <a:extLst>
                    <a:ext uri="{9D8B030D-6E8A-4147-A177-3AD203B41FA5}">
                      <a16:colId xmlns:a16="http://schemas.microsoft.com/office/drawing/2014/main" val="2584491976"/>
                    </a:ext>
                  </a:extLst>
                </a:gridCol>
              </a:tblGrid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1cm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37282"/>
                  </a:ext>
                </a:extLst>
              </a:tr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9cm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8740"/>
                  </a:ext>
                </a:extLst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81486"/>
              </p:ext>
            </p:extLst>
          </p:nvPr>
        </p:nvGraphicFramePr>
        <p:xfrm>
          <a:off x="2949215" y="3001375"/>
          <a:ext cx="1451666" cy="862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833">
                  <a:extLst>
                    <a:ext uri="{9D8B030D-6E8A-4147-A177-3AD203B41FA5}">
                      <a16:colId xmlns:a16="http://schemas.microsoft.com/office/drawing/2014/main" val="762404915"/>
                    </a:ext>
                  </a:extLst>
                </a:gridCol>
                <a:gridCol w="725833">
                  <a:extLst>
                    <a:ext uri="{9D8B030D-6E8A-4147-A177-3AD203B41FA5}">
                      <a16:colId xmlns:a16="http://schemas.microsoft.com/office/drawing/2014/main" val="2584491976"/>
                    </a:ext>
                  </a:extLst>
                </a:gridCol>
              </a:tblGrid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2cm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37282"/>
                  </a:ext>
                </a:extLst>
              </a:tr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4.5cm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8740"/>
                  </a:ext>
                </a:extLst>
              </a:tr>
            </a:tbl>
          </a:graphicData>
        </a:graphic>
      </p:graphicFrame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34837"/>
              </p:ext>
            </p:extLst>
          </p:nvPr>
        </p:nvGraphicFramePr>
        <p:xfrm>
          <a:off x="3012043" y="5148786"/>
          <a:ext cx="1451666" cy="862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833">
                  <a:extLst>
                    <a:ext uri="{9D8B030D-6E8A-4147-A177-3AD203B41FA5}">
                      <a16:colId xmlns:a16="http://schemas.microsoft.com/office/drawing/2014/main" val="762404915"/>
                    </a:ext>
                  </a:extLst>
                </a:gridCol>
                <a:gridCol w="725833">
                  <a:extLst>
                    <a:ext uri="{9D8B030D-6E8A-4147-A177-3AD203B41FA5}">
                      <a16:colId xmlns:a16="http://schemas.microsoft.com/office/drawing/2014/main" val="2584491976"/>
                    </a:ext>
                  </a:extLst>
                </a:gridCol>
              </a:tblGrid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2cm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37282"/>
                  </a:ext>
                </a:extLst>
              </a:tr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10cm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15cm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8740"/>
                  </a:ext>
                </a:extLst>
              </a:tr>
            </a:tbl>
          </a:graphicData>
        </a:graphic>
      </p:graphicFrame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352166"/>
              </p:ext>
            </p:extLst>
          </p:nvPr>
        </p:nvGraphicFramePr>
        <p:xfrm>
          <a:off x="7357308" y="769565"/>
          <a:ext cx="1451666" cy="862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833">
                  <a:extLst>
                    <a:ext uri="{9D8B030D-6E8A-4147-A177-3AD203B41FA5}">
                      <a16:colId xmlns:a16="http://schemas.microsoft.com/office/drawing/2014/main" val="762404915"/>
                    </a:ext>
                  </a:extLst>
                </a:gridCol>
                <a:gridCol w="725833">
                  <a:extLst>
                    <a:ext uri="{9D8B030D-6E8A-4147-A177-3AD203B41FA5}">
                      <a16:colId xmlns:a16="http://schemas.microsoft.com/office/drawing/2014/main" val="2584491976"/>
                    </a:ext>
                  </a:extLst>
                </a:gridCol>
              </a:tblGrid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4cm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15cm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37282"/>
                  </a:ext>
                </a:extLst>
              </a:tr>
              <a:tr h="43129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2cm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7.5cm</a:t>
                      </a:r>
                    </a:p>
                  </a:txBody>
                  <a:tcPr marL="76439" marR="76439" marT="38219" marB="38219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5874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9" name="Table 9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2351596"/>
                  </p:ext>
                </p:extLst>
              </p:nvPr>
            </p:nvGraphicFramePr>
            <p:xfrm>
              <a:off x="7423889" y="2867417"/>
              <a:ext cx="1451666" cy="8625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25833">
                      <a:extLst>
                        <a:ext uri="{9D8B030D-6E8A-4147-A177-3AD203B41FA5}">
                          <a16:colId xmlns:a16="http://schemas.microsoft.com/office/drawing/2014/main" val="762404915"/>
                        </a:ext>
                      </a:extLst>
                    </a:gridCol>
                    <a:gridCol w="725833">
                      <a:extLst>
                        <a:ext uri="{9D8B030D-6E8A-4147-A177-3AD203B41FA5}">
                          <a16:colId xmlns:a16="http://schemas.microsoft.com/office/drawing/2014/main" val="2584491976"/>
                        </a:ext>
                      </a:extLst>
                    </a:gridCol>
                  </a:tblGrid>
                  <a:tr h="4312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500" dirty="0"/>
                            <a:t>4cm</a:t>
                          </a:r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500" dirty="0"/>
                            <a:t>15cm</a:t>
                          </a:r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2937282"/>
                      </a:ext>
                    </a:extLst>
                  </a:tr>
                  <a:tr h="4312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5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sz="15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acc>
                                <m:accPr>
                                  <m:chr m:val="̇"/>
                                  <m:ctrlPr>
                                    <a:rPr lang="en-GB" sz="15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5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500" b="1" dirty="0">
                              <a:solidFill>
                                <a:srgbClr val="FF0000"/>
                              </a:solidFill>
                            </a:rPr>
                            <a:t>cm</a:t>
                          </a:r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dirty="0"/>
                            <a:t>5cm</a:t>
                          </a:r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4587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9" name="Table 9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2351596"/>
                  </p:ext>
                </p:extLst>
              </p:nvPr>
            </p:nvGraphicFramePr>
            <p:xfrm>
              <a:off x="7423889" y="2867417"/>
              <a:ext cx="1451666" cy="8625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25833">
                      <a:extLst>
                        <a:ext uri="{9D8B030D-6E8A-4147-A177-3AD203B41FA5}">
                          <a16:colId xmlns:a16="http://schemas.microsoft.com/office/drawing/2014/main" val="762404915"/>
                        </a:ext>
                      </a:extLst>
                    </a:gridCol>
                    <a:gridCol w="725833">
                      <a:extLst>
                        <a:ext uri="{9D8B030D-6E8A-4147-A177-3AD203B41FA5}">
                          <a16:colId xmlns:a16="http://schemas.microsoft.com/office/drawing/2014/main" val="2584491976"/>
                        </a:ext>
                      </a:extLst>
                    </a:gridCol>
                  </a:tblGrid>
                  <a:tr h="4312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500" dirty="0" smtClean="0"/>
                            <a:t>4cm</a:t>
                          </a:r>
                          <a:endParaRPr lang="en-GB" sz="1500" dirty="0"/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500" dirty="0" smtClean="0"/>
                            <a:t>15cm</a:t>
                          </a:r>
                          <a:endParaRPr lang="en-GB" sz="1500" dirty="0"/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2937282"/>
                      </a:ext>
                    </a:extLst>
                  </a:tr>
                  <a:tr h="4312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00" t="-104225" r="-105000" b="-98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dirty="0" smtClean="0"/>
                            <a:t>5cm</a:t>
                          </a:r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45874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0" name="Table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0562905"/>
                  </p:ext>
                </p:extLst>
              </p:nvPr>
            </p:nvGraphicFramePr>
            <p:xfrm>
              <a:off x="7174995" y="5132382"/>
              <a:ext cx="1851018" cy="8625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25509">
                      <a:extLst>
                        <a:ext uri="{9D8B030D-6E8A-4147-A177-3AD203B41FA5}">
                          <a16:colId xmlns:a16="http://schemas.microsoft.com/office/drawing/2014/main" val="762404915"/>
                        </a:ext>
                      </a:extLst>
                    </a:gridCol>
                    <a:gridCol w="925509">
                      <a:extLst>
                        <a:ext uri="{9D8B030D-6E8A-4147-A177-3AD203B41FA5}">
                          <a16:colId xmlns:a16="http://schemas.microsoft.com/office/drawing/2014/main" val="2584491976"/>
                        </a:ext>
                      </a:extLst>
                    </a:gridCol>
                  </a:tblGrid>
                  <a:tr h="4312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500" dirty="0"/>
                            <a:t>40mm</a:t>
                          </a:r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500" dirty="0"/>
                            <a:t>50mm</a:t>
                          </a:r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2937282"/>
                      </a:ext>
                    </a:extLst>
                  </a:tr>
                  <a:tr h="4312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5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  <m:r>
                                <a:rPr lang="en-GB" sz="15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acc>
                                <m:accPr>
                                  <m:chr m:val="̇"/>
                                  <m:ctrlPr>
                                    <a:rPr lang="en-GB" sz="15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5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500" b="1" dirty="0">
                              <a:solidFill>
                                <a:srgbClr val="FF0000"/>
                              </a:solidFill>
                            </a:rPr>
                            <a:t>mm</a:t>
                          </a:r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dirty="0"/>
                            <a:t>50mm</a:t>
                          </a:r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4587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0" name="Table 9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0562905"/>
                  </p:ext>
                </p:extLst>
              </p:nvPr>
            </p:nvGraphicFramePr>
            <p:xfrm>
              <a:off x="7174995" y="5132382"/>
              <a:ext cx="1851018" cy="8625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25509">
                      <a:extLst>
                        <a:ext uri="{9D8B030D-6E8A-4147-A177-3AD203B41FA5}">
                          <a16:colId xmlns:a16="http://schemas.microsoft.com/office/drawing/2014/main" val="762404915"/>
                        </a:ext>
                      </a:extLst>
                    </a:gridCol>
                    <a:gridCol w="925509">
                      <a:extLst>
                        <a:ext uri="{9D8B030D-6E8A-4147-A177-3AD203B41FA5}">
                          <a16:colId xmlns:a16="http://schemas.microsoft.com/office/drawing/2014/main" val="2584491976"/>
                        </a:ext>
                      </a:extLst>
                    </a:gridCol>
                  </a:tblGrid>
                  <a:tr h="4312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500" dirty="0" smtClean="0"/>
                            <a:t>40mm</a:t>
                          </a:r>
                          <a:endParaRPr lang="en-GB" sz="1500" dirty="0"/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500" dirty="0" smtClean="0"/>
                            <a:t>50mm</a:t>
                          </a:r>
                          <a:endParaRPr lang="en-GB" sz="1500" dirty="0"/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2937282"/>
                      </a:ext>
                    </a:extLst>
                  </a:tr>
                  <a:tr h="4312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632" t="-105634" r="-103947" b="-8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dirty="0" smtClean="0"/>
                            <a:t>50mm</a:t>
                          </a:r>
                        </a:p>
                      </a:txBody>
                      <a:tcPr marL="76439" marR="76439" marT="38219" marB="38219" anchor="ctr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4587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88858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2083</TotalTime>
  <Words>244</Words>
  <Application>Microsoft Office PowerPoint</Application>
  <PresentationFormat>On-screen Show (4:3)</PresentationFormat>
  <Paragraphs>171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Similar Shapes: Missing Edges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131</cp:revision>
  <dcterms:created xsi:type="dcterms:W3CDTF">2018-01-26T08:52:52Z</dcterms:created>
  <dcterms:modified xsi:type="dcterms:W3CDTF">2020-06-21T08:39:21Z</dcterms:modified>
</cp:coreProperties>
</file>