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24" r:id="rId2"/>
    <p:sldId id="327" r:id="rId3"/>
    <p:sldId id="338" r:id="rId4"/>
    <p:sldId id="339" r:id="rId5"/>
    <p:sldId id="340" r:id="rId6"/>
    <p:sldId id="341" r:id="rId7"/>
    <p:sldId id="34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467" autoAdjust="0"/>
  </p:normalViewPr>
  <p:slideViewPr>
    <p:cSldViewPr snapToGrid="0">
      <p:cViewPr varScale="1">
        <p:scale>
          <a:sx n="101" d="100"/>
          <a:sy n="101" d="100"/>
        </p:scale>
        <p:origin x="195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560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270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234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023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295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8814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Similar Shapes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  Rule</a:t>
            </a:r>
          </a:p>
        </p:txBody>
      </p:sp>
      <p:sp>
        <p:nvSpPr>
          <p:cNvPr id="22" name="Snip Single Corner Rectangle 21"/>
          <p:cNvSpPr/>
          <p:nvPr/>
        </p:nvSpPr>
        <p:spPr>
          <a:xfrm>
            <a:off x="2987399" y="4388130"/>
            <a:ext cx="917207" cy="474627"/>
          </a:xfrm>
          <a:prstGeom prst="snip1Rect">
            <a:avLst>
              <a:gd name="adj" fmla="val 50000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Snip Single Corner Rectangle 22"/>
          <p:cNvSpPr/>
          <p:nvPr/>
        </p:nvSpPr>
        <p:spPr>
          <a:xfrm>
            <a:off x="4620224" y="4388130"/>
            <a:ext cx="1603790" cy="829913"/>
          </a:xfrm>
          <a:prstGeom prst="snip1Rect">
            <a:avLst>
              <a:gd name="adj" fmla="val 50000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r="36986" b="36995"/>
          <a:stretch/>
        </p:blipFill>
        <p:spPr>
          <a:xfrm>
            <a:off x="1" y="0"/>
            <a:ext cx="9462052" cy="703690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111778" y="1013575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1835282" y="133096"/>
            <a:ext cx="1944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Similar?</a:t>
            </a:r>
          </a:p>
        </p:txBody>
      </p:sp>
      <p:sp>
        <p:nvSpPr>
          <p:cNvPr id="3" name="Rectangle 2"/>
          <p:cNvSpPr/>
          <p:nvPr/>
        </p:nvSpPr>
        <p:spPr>
          <a:xfrm>
            <a:off x="308113" y="918826"/>
            <a:ext cx="327991" cy="61291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308113" y="2122876"/>
            <a:ext cx="327991" cy="61291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928253" y="2125972"/>
            <a:ext cx="621119" cy="120838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914913" y="918826"/>
            <a:ext cx="327991" cy="61291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308113" y="3934785"/>
            <a:ext cx="327991" cy="61291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928253" y="3937881"/>
            <a:ext cx="459341" cy="89364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308113" y="5438383"/>
            <a:ext cx="327991" cy="61291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928253" y="5441479"/>
            <a:ext cx="620606" cy="89364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095940" y="2352891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114560" y="4153872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111778" y="5724020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899692" y="313544"/>
            <a:ext cx="936470" cy="30599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4899692" y="916869"/>
            <a:ext cx="1849112" cy="30599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4885359" y="1829916"/>
            <a:ext cx="936470" cy="30599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4885359" y="2433241"/>
            <a:ext cx="936470" cy="60486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4899692" y="3631185"/>
            <a:ext cx="936470" cy="30599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4899692" y="4234510"/>
            <a:ext cx="1849112" cy="60486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4899692" y="5446427"/>
            <a:ext cx="936470" cy="30599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4899692" y="6049752"/>
            <a:ext cx="1223442" cy="40020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7298332" y="467101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7298331" y="2129492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7294307" y="3944725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7294307" y="5667410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</p:spTree>
    <p:extLst>
      <p:ext uri="{BB962C8B-B14F-4D97-AF65-F5344CB8AC3E}">
        <p14:creationId xmlns:p14="http://schemas.microsoft.com/office/powerpoint/2010/main" val="13518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r="36986" b="36995"/>
          <a:stretch/>
        </p:blipFill>
        <p:spPr>
          <a:xfrm>
            <a:off x="1" y="0"/>
            <a:ext cx="9462052" cy="703690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1874721" y="1085887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1835282" y="133096"/>
            <a:ext cx="1944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Similar?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1874720" y="2745296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1874720" y="4945680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7211825" y="484916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7211825" y="2986180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7890810" y="4027759"/>
            <a:ext cx="793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7190837" y="5676933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" name="Right Triangle 3"/>
          <p:cNvSpPr/>
          <p:nvPr/>
        </p:nvSpPr>
        <p:spPr>
          <a:xfrm>
            <a:off x="298174" y="619540"/>
            <a:ext cx="308113" cy="603325"/>
          </a:xfrm>
          <a:prstGeom prst="rtTriangl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ight Triangle 28"/>
          <p:cNvSpPr/>
          <p:nvPr/>
        </p:nvSpPr>
        <p:spPr>
          <a:xfrm>
            <a:off x="930107" y="615206"/>
            <a:ext cx="613373" cy="1201063"/>
          </a:xfrm>
          <a:prstGeom prst="rtTriangl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ight Triangle 29"/>
          <p:cNvSpPr/>
          <p:nvPr/>
        </p:nvSpPr>
        <p:spPr>
          <a:xfrm>
            <a:off x="298174" y="2133826"/>
            <a:ext cx="308113" cy="603325"/>
          </a:xfrm>
          <a:prstGeom prst="rtTriangl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ight Triangle 30"/>
          <p:cNvSpPr/>
          <p:nvPr/>
        </p:nvSpPr>
        <p:spPr>
          <a:xfrm>
            <a:off x="930107" y="2129492"/>
            <a:ext cx="905175" cy="1501693"/>
          </a:xfrm>
          <a:prstGeom prst="rtTriangl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ight Triangle 31"/>
          <p:cNvSpPr/>
          <p:nvPr/>
        </p:nvSpPr>
        <p:spPr>
          <a:xfrm>
            <a:off x="298174" y="4238844"/>
            <a:ext cx="308113" cy="603325"/>
          </a:xfrm>
          <a:prstGeom prst="rtTriangl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ight Triangle 32"/>
          <p:cNvSpPr/>
          <p:nvPr/>
        </p:nvSpPr>
        <p:spPr>
          <a:xfrm>
            <a:off x="930107" y="4234510"/>
            <a:ext cx="933785" cy="1790239"/>
          </a:xfrm>
          <a:prstGeom prst="rtTriangl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nip Single Corner Rectangle 4"/>
          <p:cNvSpPr/>
          <p:nvPr/>
        </p:nvSpPr>
        <p:spPr>
          <a:xfrm>
            <a:off x="4298546" y="611261"/>
            <a:ext cx="599853" cy="310406"/>
          </a:xfrm>
          <a:prstGeom prst="snip1Rect">
            <a:avLst>
              <a:gd name="adj" fmla="val 50000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Snip Single Corner Rectangle 34"/>
          <p:cNvSpPr/>
          <p:nvPr/>
        </p:nvSpPr>
        <p:spPr>
          <a:xfrm>
            <a:off x="5210187" y="611260"/>
            <a:ext cx="917207" cy="474627"/>
          </a:xfrm>
          <a:prstGeom prst="snip1Rect">
            <a:avLst>
              <a:gd name="adj" fmla="val 50000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Snip Single Corner Rectangle 37"/>
          <p:cNvSpPr/>
          <p:nvPr/>
        </p:nvSpPr>
        <p:spPr>
          <a:xfrm>
            <a:off x="4298546" y="1823534"/>
            <a:ext cx="599853" cy="310406"/>
          </a:xfrm>
          <a:prstGeom prst="snip1Rect">
            <a:avLst>
              <a:gd name="adj" fmla="val 50000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Snip Single Corner Rectangle 40"/>
          <p:cNvSpPr/>
          <p:nvPr/>
        </p:nvSpPr>
        <p:spPr>
          <a:xfrm>
            <a:off x="5210187" y="1823533"/>
            <a:ext cx="917207" cy="612420"/>
          </a:xfrm>
          <a:prstGeom prst="snip1Rect">
            <a:avLst>
              <a:gd name="adj" fmla="val 50000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Snip Single Corner Rectangle 49"/>
          <p:cNvSpPr/>
          <p:nvPr/>
        </p:nvSpPr>
        <p:spPr>
          <a:xfrm>
            <a:off x="4298546" y="3027414"/>
            <a:ext cx="599853" cy="310406"/>
          </a:xfrm>
          <a:prstGeom prst="snip1Rect">
            <a:avLst>
              <a:gd name="adj" fmla="val 50000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Snip Single Corner Rectangle 50"/>
          <p:cNvSpPr/>
          <p:nvPr/>
        </p:nvSpPr>
        <p:spPr>
          <a:xfrm>
            <a:off x="5210187" y="3027413"/>
            <a:ext cx="1544324" cy="612420"/>
          </a:xfrm>
          <a:prstGeom prst="snip1Rect">
            <a:avLst>
              <a:gd name="adj" fmla="val 50000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Snip Single Corner Rectangle 63"/>
          <p:cNvSpPr/>
          <p:nvPr/>
        </p:nvSpPr>
        <p:spPr>
          <a:xfrm>
            <a:off x="4292077" y="4242473"/>
            <a:ext cx="1236306" cy="618244"/>
          </a:xfrm>
          <a:prstGeom prst="snip1Rect">
            <a:avLst>
              <a:gd name="adj" fmla="val 50000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Snip Single Corner Rectangle 65"/>
          <p:cNvSpPr/>
          <p:nvPr/>
        </p:nvSpPr>
        <p:spPr>
          <a:xfrm>
            <a:off x="5834807" y="4242473"/>
            <a:ext cx="1839408" cy="901653"/>
          </a:xfrm>
          <a:prstGeom prst="snip1Rect">
            <a:avLst>
              <a:gd name="adj" fmla="val 50000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Snip Single Corner Rectangle 66"/>
          <p:cNvSpPr/>
          <p:nvPr/>
        </p:nvSpPr>
        <p:spPr>
          <a:xfrm>
            <a:off x="4310377" y="5752563"/>
            <a:ext cx="599853" cy="310406"/>
          </a:xfrm>
          <a:prstGeom prst="snip1Rect">
            <a:avLst>
              <a:gd name="adj" fmla="val 50000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Snip Single Corner Rectangle 67"/>
          <p:cNvSpPr/>
          <p:nvPr/>
        </p:nvSpPr>
        <p:spPr>
          <a:xfrm>
            <a:off x="5535708" y="5744401"/>
            <a:ext cx="299099" cy="154775"/>
          </a:xfrm>
          <a:prstGeom prst="snip1Rect">
            <a:avLst>
              <a:gd name="adj" fmla="val 50000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7211825" y="1765553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</p:spTree>
    <p:extLst>
      <p:ext uri="{BB962C8B-B14F-4D97-AF65-F5344CB8AC3E}">
        <p14:creationId xmlns:p14="http://schemas.microsoft.com/office/powerpoint/2010/main" val="3890260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r="36986" b="36995"/>
          <a:stretch/>
        </p:blipFill>
        <p:spPr>
          <a:xfrm>
            <a:off x="1" y="0"/>
            <a:ext cx="9462052" cy="703690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111778" y="1013575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1835282" y="133096"/>
            <a:ext cx="1944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Similar?</a:t>
            </a:r>
          </a:p>
        </p:txBody>
      </p:sp>
      <p:sp>
        <p:nvSpPr>
          <p:cNvPr id="3" name="Rectangle 2"/>
          <p:cNvSpPr/>
          <p:nvPr/>
        </p:nvSpPr>
        <p:spPr>
          <a:xfrm>
            <a:off x="308113" y="918826"/>
            <a:ext cx="327991" cy="61291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308113" y="2122876"/>
            <a:ext cx="327991" cy="61291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928253" y="2125972"/>
            <a:ext cx="621119" cy="120838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914913" y="918826"/>
            <a:ext cx="327991" cy="61291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308113" y="3934785"/>
            <a:ext cx="327991" cy="61291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928253" y="3937881"/>
            <a:ext cx="459341" cy="89364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308113" y="5438383"/>
            <a:ext cx="327991" cy="61291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928253" y="5441479"/>
            <a:ext cx="620606" cy="89364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095940" y="2352891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114560" y="4153872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111778" y="5724020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899692" y="313544"/>
            <a:ext cx="936470" cy="30599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4899692" y="916869"/>
            <a:ext cx="1849112" cy="30599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4885359" y="1829916"/>
            <a:ext cx="936470" cy="30599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4885359" y="2433241"/>
            <a:ext cx="936470" cy="60486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4899692" y="3631185"/>
            <a:ext cx="936470" cy="30599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4899692" y="4234510"/>
            <a:ext cx="1849112" cy="60486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4899692" y="5446427"/>
            <a:ext cx="936470" cy="30599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4899692" y="6049752"/>
            <a:ext cx="1223442" cy="40020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7298332" y="467101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7298331" y="2129492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7294307" y="3944725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7294307" y="5667410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2111778" y="959275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2111778" y="2302122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2118019" y="4124261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3146793" y="5710902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8346914" y="435239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8345936" y="2122876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7294307" y="3886522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7294307" y="5650170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2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3" grpId="0" animBg="1"/>
      <p:bldP spid="44" grpId="0" animBg="1"/>
      <p:bldP spid="45" grpId="0" animBg="1"/>
      <p:bldP spid="46" grpId="0" animBg="1"/>
      <p:bldP spid="47" grpId="0"/>
      <p:bldP spid="48" grpId="0"/>
      <p:bldP spid="49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/>
      <p:bldP spid="61" grpId="0"/>
      <p:bldP spid="62" grpId="0"/>
      <p:bldP spid="63" grpId="0"/>
      <p:bldP spid="28" grpId="0" animBg="1"/>
      <p:bldP spid="29" grpId="0" animBg="1"/>
      <p:bldP spid="32" grpId="0" animBg="1"/>
      <p:bldP spid="33" grpId="0" animBg="1"/>
      <p:bldP spid="34" grpId="0" animBg="1"/>
      <p:bldP spid="35" grpId="0" animBg="1"/>
      <p:bldP spid="38" grpId="0" animBg="1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r="36986" b="36995"/>
          <a:stretch/>
        </p:blipFill>
        <p:spPr>
          <a:xfrm>
            <a:off x="1" y="0"/>
            <a:ext cx="9462052" cy="703690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1874721" y="1085887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1835282" y="133096"/>
            <a:ext cx="1944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Similar?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1874720" y="2745296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1874720" y="4945680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7211825" y="484916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7211825" y="2986180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7890810" y="4027759"/>
            <a:ext cx="793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7190837" y="5676933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" name="Right Triangle 3"/>
          <p:cNvSpPr/>
          <p:nvPr/>
        </p:nvSpPr>
        <p:spPr>
          <a:xfrm>
            <a:off x="298174" y="619540"/>
            <a:ext cx="308113" cy="603325"/>
          </a:xfrm>
          <a:prstGeom prst="rtTriangl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ight Triangle 28"/>
          <p:cNvSpPr/>
          <p:nvPr/>
        </p:nvSpPr>
        <p:spPr>
          <a:xfrm>
            <a:off x="930107" y="615206"/>
            <a:ext cx="613373" cy="1201063"/>
          </a:xfrm>
          <a:prstGeom prst="rtTriangl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ight Triangle 29"/>
          <p:cNvSpPr/>
          <p:nvPr/>
        </p:nvSpPr>
        <p:spPr>
          <a:xfrm>
            <a:off x="298174" y="2133826"/>
            <a:ext cx="308113" cy="603325"/>
          </a:xfrm>
          <a:prstGeom prst="rtTriangl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ight Triangle 30"/>
          <p:cNvSpPr/>
          <p:nvPr/>
        </p:nvSpPr>
        <p:spPr>
          <a:xfrm>
            <a:off x="930107" y="2129492"/>
            <a:ext cx="905175" cy="1501693"/>
          </a:xfrm>
          <a:prstGeom prst="rtTriangl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ight Triangle 31"/>
          <p:cNvSpPr/>
          <p:nvPr/>
        </p:nvSpPr>
        <p:spPr>
          <a:xfrm>
            <a:off x="298174" y="4238844"/>
            <a:ext cx="308113" cy="603325"/>
          </a:xfrm>
          <a:prstGeom prst="rtTriangl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ight Triangle 32"/>
          <p:cNvSpPr/>
          <p:nvPr/>
        </p:nvSpPr>
        <p:spPr>
          <a:xfrm>
            <a:off x="930107" y="4234510"/>
            <a:ext cx="933785" cy="1790239"/>
          </a:xfrm>
          <a:prstGeom prst="rtTriangl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nip Single Corner Rectangle 4"/>
          <p:cNvSpPr/>
          <p:nvPr/>
        </p:nvSpPr>
        <p:spPr>
          <a:xfrm>
            <a:off x="4298546" y="611261"/>
            <a:ext cx="599853" cy="310406"/>
          </a:xfrm>
          <a:prstGeom prst="snip1Rect">
            <a:avLst>
              <a:gd name="adj" fmla="val 50000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Snip Single Corner Rectangle 34"/>
          <p:cNvSpPr/>
          <p:nvPr/>
        </p:nvSpPr>
        <p:spPr>
          <a:xfrm>
            <a:off x="5210187" y="611260"/>
            <a:ext cx="917207" cy="474627"/>
          </a:xfrm>
          <a:prstGeom prst="snip1Rect">
            <a:avLst>
              <a:gd name="adj" fmla="val 50000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Snip Single Corner Rectangle 37"/>
          <p:cNvSpPr/>
          <p:nvPr/>
        </p:nvSpPr>
        <p:spPr>
          <a:xfrm>
            <a:off x="4298546" y="1823534"/>
            <a:ext cx="599853" cy="310406"/>
          </a:xfrm>
          <a:prstGeom prst="snip1Rect">
            <a:avLst>
              <a:gd name="adj" fmla="val 50000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Snip Single Corner Rectangle 40"/>
          <p:cNvSpPr/>
          <p:nvPr/>
        </p:nvSpPr>
        <p:spPr>
          <a:xfrm>
            <a:off x="5210187" y="1823533"/>
            <a:ext cx="917207" cy="612420"/>
          </a:xfrm>
          <a:prstGeom prst="snip1Rect">
            <a:avLst>
              <a:gd name="adj" fmla="val 50000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Snip Single Corner Rectangle 49"/>
          <p:cNvSpPr/>
          <p:nvPr/>
        </p:nvSpPr>
        <p:spPr>
          <a:xfrm>
            <a:off x="4298546" y="3027414"/>
            <a:ext cx="599853" cy="310406"/>
          </a:xfrm>
          <a:prstGeom prst="snip1Rect">
            <a:avLst>
              <a:gd name="adj" fmla="val 50000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Snip Single Corner Rectangle 50"/>
          <p:cNvSpPr/>
          <p:nvPr/>
        </p:nvSpPr>
        <p:spPr>
          <a:xfrm>
            <a:off x="5210187" y="3027413"/>
            <a:ext cx="1544324" cy="612420"/>
          </a:xfrm>
          <a:prstGeom prst="snip1Rect">
            <a:avLst>
              <a:gd name="adj" fmla="val 50000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Snip Single Corner Rectangle 63"/>
          <p:cNvSpPr/>
          <p:nvPr/>
        </p:nvSpPr>
        <p:spPr>
          <a:xfrm>
            <a:off x="4292077" y="4242473"/>
            <a:ext cx="1236306" cy="618244"/>
          </a:xfrm>
          <a:prstGeom prst="snip1Rect">
            <a:avLst>
              <a:gd name="adj" fmla="val 50000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Snip Single Corner Rectangle 65"/>
          <p:cNvSpPr/>
          <p:nvPr/>
        </p:nvSpPr>
        <p:spPr>
          <a:xfrm>
            <a:off x="5834807" y="4242473"/>
            <a:ext cx="1839408" cy="901653"/>
          </a:xfrm>
          <a:prstGeom prst="snip1Rect">
            <a:avLst>
              <a:gd name="adj" fmla="val 50000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Snip Single Corner Rectangle 66"/>
          <p:cNvSpPr/>
          <p:nvPr/>
        </p:nvSpPr>
        <p:spPr>
          <a:xfrm>
            <a:off x="4310377" y="5752563"/>
            <a:ext cx="599853" cy="310406"/>
          </a:xfrm>
          <a:prstGeom prst="snip1Rect">
            <a:avLst>
              <a:gd name="adj" fmla="val 50000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Snip Single Corner Rectangle 67"/>
          <p:cNvSpPr/>
          <p:nvPr/>
        </p:nvSpPr>
        <p:spPr>
          <a:xfrm>
            <a:off x="5535708" y="5744401"/>
            <a:ext cx="299099" cy="154775"/>
          </a:xfrm>
          <a:prstGeom prst="snip1Rect">
            <a:avLst>
              <a:gd name="adj" fmla="val 50000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7211825" y="1765553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1874720" y="1029984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2900018" y="2700785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1898677" y="4887477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7217142" y="426713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8217326" y="1739596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8226195" y="2950983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7980639" y="3998979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7190837" y="5676933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63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7" grpId="0"/>
      <p:bldP spid="48" grpId="0"/>
      <p:bldP spid="60" grpId="0"/>
      <p:bldP spid="61" grpId="0"/>
      <p:bldP spid="62" grpId="0"/>
      <p:bldP spid="63" grpId="0"/>
      <p:bldP spid="4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5" grpId="0" animBg="1"/>
      <p:bldP spid="35" grpId="0" animBg="1"/>
      <p:bldP spid="38" grpId="0" animBg="1"/>
      <p:bldP spid="41" grpId="0" animBg="1"/>
      <p:bldP spid="50" grpId="0" animBg="1"/>
      <p:bldP spid="51" grpId="0" animBg="1"/>
      <p:bldP spid="64" grpId="0" animBg="1"/>
      <p:bldP spid="66" grpId="0" animBg="1"/>
      <p:bldP spid="67" grpId="0" animBg="1"/>
      <p:bldP spid="68" grpId="0" animBg="1"/>
      <p:bldP spid="69" grpId="0"/>
      <p:bldP spid="28" grpId="0" animBg="1"/>
      <p:bldP spid="34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r="36986" b="36995"/>
          <a:stretch/>
        </p:blipFill>
        <p:spPr>
          <a:xfrm>
            <a:off x="1" y="0"/>
            <a:ext cx="9462052" cy="703690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3033270" y="1421592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316127" y="154047"/>
            <a:ext cx="3859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Turn: </a:t>
            </a:r>
            <a:r>
              <a:rPr lang="en-GB" sz="3600" b="1" dirty="0">
                <a:solidFill>
                  <a:prstClr val="white"/>
                </a:solidFill>
                <a:latin typeface="Calibri" panose="020F0502020204030204"/>
              </a:rPr>
              <a:t>Similar?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3033269" y="3166118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16127" y="1217349"/>
            <a:ext cx="620606" cy="89364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1524978" y="1217349"/>
            <a:ext cx="920047" cy="119786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Isosceles Triangle 2"/>
          <p:cNvSpPr/>
          <p:nvPr/>
        </p:nvSpPr>
        <p:spPr>
          <a:xfrm>
            <a:off x="626430" y="3021496"/>
            <a:ext cx="625900" cy="1217691"/>
          </a:xfrm>
          <a:prstGeom prst="triangl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Isosceles Triangle 38"/>
          <p:cNvSpPr/>
          <p:nvPr/>
        </p:nvSpPr>
        <p:spPr>
          <a:xfrm>
            <a:off x="1835281" y="3021496"/>
            <a:ext cx="311635" cy="606287"/>
          </a:xfrm>
          <a:prstGeom prst="triangl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rapezoid 5"/>
          <p:cNvSpPr/>
          <p:nvPr/>
        </p:nvSpPr>
        <p:spPr>
          <a:xfrm>
            <a:off x="316127" y="5440680"/>
            <a:ext cx="1208851" cy="612250"/>
          </a:xfrm>
          <a:prstGeom prst="trapezoid">
            <a:avLst>
              <a:gd name="adj" fmla="val 52879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rapezoid 39"/>
          <p:cNvSpPr/>
          <p:nvPr/>
        </p:nvSpPr>
        <p:spPr>
          <a:xfrm>
            <a:off x="1840599" y="4839789"/>
            <a:ext cx="1849658" cy="1213142"/>
          </a:xfrm>
          <a:prstGeom prst="trapezoid">
            <a:avLst>
              <a:gd name="adj" fmla="val 33677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4175967" y="5101511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</p:spTree>
    <p:extLst>
      <p:ext uri="{BB962C8B-B14F-4D97-AF65-F5344CB8AC3E}">
        <p14:creationId xmlns:p14="http://schemas.microsoft.com/office/powerpoint/2010/main" val="4161244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r="36986" b="36995"/>
          <a:stretch/>
        </p:blipFill>
        <p:spPr>
          <a:xfrm>
            <a:off x="1" y="0"/>
            <a:ext cx="9462052" cy="703690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3033270" y="1421592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316127" y="154047"/>
            <a:ext cx="3859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Turn: </a:t>
            </a:r>
            <a:r>
              <a:rPr lang="en-GB" sz="3600" b="1" dirty="0">
                <a:solidFill>
                  <a:prstClr val="white"/>
                </a:solidFill>
                <a:latin typeface="Calibri" panose="020F0502020204030204"/>
              </a:rPr>
              <a:t>Similar?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3033269" y="3166118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16127" y="1217349"/>
            <a:ext cx="620606" cy="89364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1524978" y="1217349"/>
            <a:ext cx="920047" cy="119786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Isosceles Triangle 2"/>
          <p:cNvSpPr/>
          <p:nvPr/>
        </p:nvSpPr>
        <p:spPr>
          <a:xfrm>
            <a:off x="626430" y="3021496"/>
            <a:ext cx="625900" cy="1217691"/>
          </a:xfrm>
          <a:prstGeom prst="triangl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Isosceles Triangle 38"/>
          <p:cNvSpPr/>
          <p:nvPr/>
        </p:nvSpPr>
        <p:spPr>
          <a:xfrm>
            <a:off x="1835281" y="3021496"/>
            <a:ext cx="311635" cy="606287"/>
          </a:xfrm>
          <a:prstGeom prst="triangl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rapezoid 5"/>
          <p:cNvSpPr/>
          <p:nvPr/>
        </p:nvSpPr>
        <p:spPr>
          <a:xfrm>
            <a:off x="316127" y="5440680"/>
            <a:ext cx="1208851" cy="612250"/>
          </a:xfrm>
          <a:prstGeom prst="trapezoid">
            <a:avLst>
              <a:gd name="adj" fmla="val 52879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rapezoid 39"/>
          <p:cNvSpPr/>
          <p:nvPr/>
        </p:nvSpPr>
        <p:spPr>
          <a:xfrm>
            <a:off x="1840599" y="4839789"/>
            <a:ext cx="1849658" cy="1213142"/>
          </a:xfrm>
          <a:prstGeom prst="trapezoid">
            <a:avLst>
              <a:gd name="adj" fmla="val 33677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4175967" y="5101511"/>
            <a:ext cx="166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4041451" y="1363389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3033269" y="3112542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5210441" y="5043308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87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2151</TotalTime>
  <Words>149</Words>
  <Application>Microsoft Office PowerPoint</Application>
  <PresentationFormat>On-screen Show (4:3)</PresentationFormat>
  <Paragraphs>56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Similar Shapes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98</cp:revision>
  <dcterms:created xsi:type="dcterms:W3CDTF">2018-01-26T08:52:52Z</dcterms:created>
  <dcterms:modified xsi:type="dcterms:W3CDTF">2020-06-21T08:40:59Z</dcterms:modified>
</cp:coreProperties>
</file>