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9" r:id="rId2"/>
    <p:sldId id="270" r:id="rId3"/>
    <p:sldId id="271" r:id="rId4"/>
    <p:sldId id="267" r:id="rId5"/>
    <p:sldId id="268" r:id="rId6"/>
    <p:sldId id="269" r:id="rId7"/>
    <p:sldId id="272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7CE"/>
    <a:srgbClr val="C6EFCE"/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>
        <p:scale>
          <a:sx n="66" d="100"/>
          <a:sy n="66" d="100"/>
        </p:scale>
        <p:origin x="151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between each question:</a:t>
            </a:r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Will (each variable) increase, decrease, or stay the</a:t>
            </a:r>
            <a:r>
              <a:rPr lang="en-GB" baseline="0" dirty="0"/>
              <a:t> same?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Can you use a previous question to help you?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/>
              <a:t>At the end of each question: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Did you expect that answer?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If you didn’t, does it make sense now?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If you did, how would you explain it to someone who is unsure?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F6A8C-71F3-4106-9830-D6DCFDC656F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00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between each question:</a:t>
            </a:r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Will (each variable) increase, decrease, or stay the</a:t>
            </a:r>
            <a:r>
              <a:rPr lang="en-GB" baseline="0" dirty="0"/>
              <a:t> same?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Can you use a previous question to help you?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/>
              <a:t>At the end of each question: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Did you expect that answer?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If you didn’t, does it make sense now?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If you did, how would you explain it to someone who is unsure?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F6A8C-71F3-4106-9830-D6DCFDC656F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770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between each question:</a:t>
            </a:r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Will (each variable) increase, decrease, or stay the</a:t>
            </a:r>
            <a:r>
              <a:rPr lang="en-GB" baseline="0" dirty="0"/>
              <a:t> same?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Can you use a previous question to help you?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/>
              <a:t>At the end of each question: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Did you expect that answer?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If you didn’t, does it make sense now?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If you did, how would you explain it to someone who is unsure?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F6A8C-71F3-4106-9830-D6DCFDC656F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138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between each question:</a:t>
            </a:r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Will (each variable) increase, decrease, or stay the</a:t>
            </a:r>
            <a:r>
              <a:rPr lang="en-GB" baseline="0" dirty="0"/>
              <a:t> same?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Can you use a previous question to help you?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/>
              <a:t>At the end of each question: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Did you expect that answer?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If you didn’t, does it make sense now?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If you did, how would you explain it to someone who is unsure?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F6A8C-71F3-4106-9830-D6DCFDC656F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485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between each question:</a:t>
            </a:r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Will (each variable) increase, decrease, or stay the</a:t>
            </a:r>
            <a:r>
              <a:rPr lang="en-GB" baseline="0" dirty="0"/>
              <a:t> same?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Can you use a previous question to help you?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/>
              <a:t>At the end of each question: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Did you expect that answer?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If you didn’t, does it make sense now?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If you did, how would you explain it to someone who is unsure?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F6A8C-71F3-4106-9830-D6DCFDC656F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70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Simultaneous equations introduction – Bar Model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B7AD8CF-5170-4B1D-B5CD-94CF50E86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636827"/>
              </p:ext>
            </p:extLst>
          </p:nvPr>
        </p:nvGraphicFramePr>
        <p:xfrm>
          <a:off x="2432301" y="3998889"/>
          <a:ext cx="4279393" cy="844392"/>
        </p:xfrm>
        <a:graphic>
          <a:graphicData uri="http://schemas.openxmlformats.org/drawingml/2006/table">
            <a:tbl>
              <a:tblPr/>
              <a:tblGrid>
                <a:gridCol w="323509">
                  <a:extLst>
                    <a:ext uri="{9D8B030D-6E8A-4147-A177-3AD203B41FA5}">
                      <a16:colId xmlns:a16="http://schemas.microsoft.com/office/drawing/2014/main" val="1004955391"/>
                    </a:ext>
                  </a:extLst>
                </a:gridCol>
                <a:gridCol w="323509">
                  <a:extLst>
                    <a:ext uri="{9D8B030D-6E8A-4147-A177-3AD203B41FA5}">
                      <a16:colId xmlns:a16="http://schemas.microsoft.com/office/drawing/2014/main" val="1949594663"/>
                    </a:ext>
                  </a:extLst>
                </a:gridCol>
                <a:gridCol w="323509">
                  <a:extLst>
                    <a:ext uri="{9D8B030D-6E8A-4147-A177-3AD203B41FA5}">
                      <a16:colId xmlns:a16="http://schemas.microsoft.com/office/drawing/2014/main" val="3568298239"/>
                    </a:ext>
                  </a:extLst>
                </a:gridCol>
                <a:gridCol w="323509">
                  <a:extLst>
                    <a:ext uri="{9D8B030D-6E8A-4147-A177-3AD203B41FA5}">
                      <a16:colId xmlns:a16="http://schemas.microsoft.com/office/drawing/2014/main" val="764714446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val="529510028"/>
                    </a:ext>
                  </a:extLst>
                </a:gridCol>
                <a:gridCol w="1407545">
                  <a:extLst>
                    <a:ext uri="{9D8B030D-6E8A-4147-A177-3AD203B41FA5}">
                      <a16:colId xmlns:a16="http://schemas.microsoft.com/office/drawing/2014/main" val="4241203614"/>
                    </a:ext>
                  </a:extLst>
                </a:gridCol>
                <a:gridCol w="561883">
                  <a:extLst>
                    <a:ext uri="{9D8B030D-6E8A-4147-A177-3AD203B41FA5}">
                      <a16:colId xmlns:a16="http://schemas.microsoft.com/office/drawing/2014/main" val="1597273974"/>
                    </a:ext>
                  </a:extLst>
                </a:gridCol>
                <a:gridCol w="357561">
                  <a:extLst>
                    <a:ext uri="{9D8B030D-6E8A-4147-A177-3AD203B41FA5}">
                      <a16:colId xmlns:a16="http://schemas.microsoft.com/office/drawing/2014/main" val="2003177891"/>
                    </a:ext>
                  </a:extLst>
                </a:gridCol>
              </a:tblGrid>
              <a:tr h="23574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Bar Model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Equation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Solution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60368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2a + 0b = 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416948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2a + 1b = 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009791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E22AA402-9DA2-407F-98F1-3D841F667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79696"/>
              </p:ext>
            </p:extLst>
          </p:nvPr>
        </p:nvGraphicFramePr>
        <p:xfrm>
          <a:off x="2432301" y="5240848"/>
          <a:ext cx="4279393" cy="844392"/>
        </p:xfrm>
        <a:graphic>
          <a:graphicData uri="http://schemas.openxmlformats.org/drawingml/2006/table">
            <a:tbl>
              <a:tblPr/>
              <a:tblGrid>
                <a:gridCol w="323509">
                  <a:extLst>
                    <a:ext uri="{9D8B030D-6E8A-4147-A177-3AD203B41FA5}">
                      <a16:colId xmlns:a16="http://schemas.microsoft.com/office/drawing/2014/main" val="1004955391"/>
                    </a:ext>
                  </a:extLst>
                </a:gridCol>
                <a:gridCol w="323509">
                  <a:extLst>
                    <a:ext uri="{9D8B030D-6E8A-4147-A177-3AD203B41FA5}">
                      <a16:colId xmlns:a16="http://schemas.microsoft.com/office/drawing/2014/main" val="1949594663"/>
                    </a:ext>
                  </a:extLst>
                </a:gridCol>
                <a:gridCol w="323509">
                  <a:extLst>
                    <a:ext uri="{9D8B030D-6E8A-4147-A177-3AD203B41FA5}">
                      <a16:colId xmlns:a16="http://schemas.microsoft.com/office/drawing/2014/main" val="3568298239"/>
                    </a:ext>
                  </a:extLst>
                </a:gridCol>
                <a:gridCol w="323509">
                  <a:extLst>
                    <a:ext uri="{9D8B030D-6E8A-4147-A177-3AD203B41FA5}">
                      <a16:colId xmlns:a16="http://schemas.microsoft.com/office/drawing/2014/main" val="764714446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val="529510028"/>
                    </a:ext>
                  </a:extLst>
                </a:gridCol>
                <a:gridCol w="1407545">
                  <a:extLst>
                    <a:ext uri="{9D8B030D-6E8A-4147-A177-3AD203B41FA5}">
                      <a16:colId xmlns:a16="http://schemas.microsoft.com/office/drawing/2014/main" val="4241203614"/>
                    </a:ext>
                  </a:extLst>
                </a:gridCol>
                <a:gridCol w="561883">
                  <a:extLst>
                    <a:ext uri="{9D8B030D-6E8A-4147-A177-3AD203B41FA5}">
                      <a16:colId xmlns:a16="http://schemas.microsoft.com/office/drawing/2014/main" val="1597273974"/>
                    </a:ext>
                  </a:extLst>
                </a:gridCol>
                <a:gridCol w="357561">
                  <a:extLst>
                    <a:ext uri="{9D8B030D-6E8A-4147-A177-3AD203B41FA5}">
                      <a16:colId xmlns:a16="http://schemas.microsoft.com/office/drawing/2014/main" val="2003177891"/>
                    </a:ext>
                  </a:extLst>
                </a:gridCol>
              </a:tblGrid>
              <a:tr h="23574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Bar Model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Equation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Solution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60368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2a + 0b = 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416948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2a + 1b = 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00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EEAB3-D1B1-4BFC-93C7-77E11B98B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572000" cy="486202"/>
          </a:xfrm>
        </p:spPr>
        <p:txBody>
          <a:bodyPr>
            <a:normAutofit/>
          </a:bodyPr>
          <a:lstStyle/>
          <a:p>
            <a:pPr algn="ctr"/>
            <a:r>
              <a:rPr lang="en-GB" sz="2800" b="1" i="1" dirty="0"/>
              <a:t>Worked Example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D256FC7-2B4C-448A-839B-D88F15B3EA6F}"/>
              </a:ext>
            </a:extLst>
          </p:cNvPr>
          <p:cNvSpPr txBox="1">
            <a:spLocks/>
          </p:cNvSpPr>
          <p:nvPr/>
        </p:nvSpPr>
        <p:spPr>
          <a:xfrm>
            <a:off x="4572000" y="0"/>
            <a:ext cx="4572000" cy="4861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i="1" dirty="0"/>
              <a:t>Your Turn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CA0BA6-4CF8-4011-AEA5-751F178E9F0E}"/>
              </a:ext>
            </a:extLst>
          </p:cNvPr>
          <p:cNvCxnSpPr>
            <a:cxnSpLocks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D2427F9-0802-45D4-8505-61B0E17591B5}"/>
              </a:ext>
            </a:extLst>
          </p:cNvPr>
          <p:cNvCxnSpPr>
            <a:cxnSpLocks/>
          </p:cNvCxnSpPr>
          <p:nvPr/>
        </p:nvCxnSpPr>
        <p:spPr>
          <a:xfrm flipH="1">
            <a:off x="0" y="486204"/>
            <a:ext cx="9144000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31E41C-AC21-4C94-8B60-8D0810F61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093736"/>
              </p:ext>
            </p:extLst>
          </p:nvPr>
        </p:nvGraphicFramePr>
        <p:xfrm>
          <a:off x="146304" y="642069"/>
          <a:ext cx="4279393" cy="844392"/>
        </p:xfrm>
        <a:graphic>
          <a:graphicData uri="http://schemas.openxmlformats.org/drawingml/2006/table">
            <a:tbl>
              <a:tblPr/>
              <a:tblGrid>
                <a:gridCol w="323509">
                  <a:extLst>
                    <a:ext uri="{9D8B030D-6E8A-4147-A177-3AD203B41FA5}">
                      <a16:colId xmlns:a16="http://schemas.microsoft.com/office/drawing/2014/main" val="1004955391"/>
                    </a:ext>
                  </a:extLst>
                </a:gridCol>
                <a:gridCol w="323509">
                  <a:extLst>
                    <a:ext uri="{9D8B030D-6E8A-4147-A177-3AD203B41FA5}">
                      <a16:colId xmlns:a16="http://schemas.microsoft.com/office/drawing/2014/main" val="1949594663"/>
                    </a:ext>
                  </a:extLst>
                </a:gridCol>
                <a:gridCol w="323509">
                  <a:extLst>
                    <a:ext uri="{9D8B030D-6E8A-4147-A177-3AD203B41FA5}">
                      <a16:colId xmlns:a16="http://schemas.microsoft.com/office/drawing/2014/main" val="3568298239"/>
                    </a:ext>
                  </a:extLst>
                </a:gridCol>
                <a:gridCol w="323509">
                  <a:extLst>
                    <a:ext uri="{9D8B030D-6E8A-4147-A177-3AD203B41FA5}">
                      <a16:colId xmlns:a16="http://schemas.microsoft.com/office/drawing/2014/main" val="764714446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val="529510028"/>
                    </a:ext>
                  </a:extLst>
                </a:gridCol>
                <a:gridCol w="1407545">
                  <a:extLst>
                    <a:ext uri="{9D8B030D-6E8A-4147-A177-3AD203B41FA5}">
                      <a16:colId xmlns:a16="http://schemas.microsoft.com/office/drawing/2014/main" val="4241203614"/>
                    </a:ext>
                  </a:extLst>
                </a:gridCol>
                <a:gridCol w="561883">
                  <a:extLst>
                    <a:ext uri="{9D8B030D-6E8A-4147-A177-3AD203B41FA5}">
                      <a16:colId xmlns:a16="http://schemas.microsoft.com/office/drawing/2014/main" val="1597273974"/>
                    </a:ext>
                  </a:extLst>
                </a:gridCol>
                <a:gridCol w="357561">
                  <a:extLst>
                    <a:ext uri="{9D8B030D-6E8A-4147-A177-3AD203B41FA5}">
                      <a16:colId xmlns:a16="http://schemas.microsoft.com/office/drawing/2014/main" val="2003177891"/>
                    </a:ext>
                  </a:extLst>
                </a:gridCol>
              </a:tblGrid>
              <a:tr h="23574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 Model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Equation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60368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2a + 0b = 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416948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2a + 1b = 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009791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2004869E-994B-4CC5-AE24-C4D0496C37FE}"/>
              </a:ext>
            </a:extLst>
          </p:cNvPr>
          <p:cNvSpPr txBox="1"/>
          <p:nvPr/>
        </p:nvSpPr>
        <p:spPr>
          <a:xfrm>
            <a:off x="2078929" y="880213"/>
            <a:ext cx="1418651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970E7D-C424-4ACD-886E-060126DE9F1F}"/>
              </a:ext>
            </a:extLst>
          </p:cNvPr>
          <p:cNvSpPr txBox="1"/>
          <p:nvPr/>
        </p:nvSpPr>
        <p:spPr>
          <a:xfrm>
            <a:off x="2078929" y="1209461"/>
            <a:ext cx="1418651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1CEEE0-905A-4F84-BE97-04790646D04E}"/>
              </a:ext>
            </a:extLst>
          </p:cNvPr>
          <p:cNvSpPr txBox="1"/>
          <p:nvPr/>
        </p:nvSpPr>
        <p:spPr>
          <a:xfrm>
            <a:off x="3560257" y="878904"/>
            <a:ext cx="865439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8B1F0D-8AFA-4BB2-A27F-BE69CA141429}"/>
              </a:ext>
            </a:extLst>
          </p:cNvPr>
          <p:cNvSpPr txBox="1"/>
          <p:nvPr/>
        </p:nvSpPr>
        <p:spPr>
          <a:xfrm>
            <a:off x="3560257" y="1212662"/>
            <a:ext cx="865439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0380632-4669-4323-B4CC-7D14391D3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730405"/>
              </p:ext>
            </p:extLst>
          </p:nvPr>
        </p:nvGraphicFramePr>
        <p:xfrm>
          <a:off x="4718306" y="642068"/>
          <a:ext cx="4279389" cy="844392"/>
        </p:xfrm>
        <a:graphic>
          <a:graphicData uri="http://schemas.openxmlformats.org/drawingml/2006/table">
            <a:tbl>
              <a:tblPr/>
              <a:tblGrid>
                <a:gridCol w="323508">
                  <a:extLst>
                    <a:ext uri="{9D8B030D-6E8A-4147-A177-3AD203B41FA5}">
                      <a16:colId xmlns:a16="http://schemas.microsoft.com/office/drawing/2014/main" val="3664486395"/>
                    </a:ext>
                  </a:extLst>
                </a:gridCol>
                <a:gridCol w="323508">
                  <a:extLst>
                    <a:ext uri="{9D8B030D-6E8A-4147-A177-3AD203B41FA5}">
                      <a16:colId xmlns:a16="http://schemas.microsoft.com/office/drawing/2014/main" val="2858094058"/>
                    </a:ext>
                  </a:extLst>
                </a:gridCol>
                <a:gridCol w="323508">
                  <a:extLst>
                    <a:ext uri="{9D8B030D-6E8A-4147-A177-3AD203B41FA5}">
                      <a16:colId xmlns:a16="http://schemas.microsoft.com/office/drawing/2014/main" val="665903451"/>
                    </a:ext>
                  </a:extLst>
                </a:gridCol>
                <a:gridCol w="323508">
                  <a:extLst>
                    <a:ext uri="{9D8B030D-6E8A-4147-A177-3AD203B41FA5}">
                      <a16:colId xmlns:a16="http://schemas.microsoft.com/office/drawing/2014/main" val="4068953664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val="3779899087"/>
                    </a:ext>
                  </a:extLst>
                </a:gridCol>
                <a:gridCol w="1407545">
                  <a:extLst>
                    <a:ext uri="{9D8B030D-6E8A-4147-A177-3AD203B41FA5}">
                      <a16:colId xmlns:a16="http://schemas.microsoft.com/office/drawing/2014/main" val="2213772876"/>
                    </a:ext>
                  </a:extLst>
                </a:gridCol>
                <a:gridCol w="561883">
                  <a:extLst>
                    <a:ext uri="{9D8B030D-6E8A-4147-A177-3AD203B41FA5}">
                      <a16:colId xmlns:a16="http://schemas.microsoft.com/office/drawing/2014/main" val="1140958447"/>
                    </a:ext>
                  </a:extLst>
                </a:gridCol>
                <a:gridCol w="357561">
                  <a:extLst>
                    <a:ext uri="{9D8B030D-6E8A-4147-A177-3AD203B41FA5}">
                      <a16:colId xmlns:a16="http://schemas.microsoft.com/office/drawing/2014/main" val="2729537345"/>
                    </a:ext>
                  </a:extLst>
                </a:gridCol>
              </a:tblGrid>
              <a:tr h="23574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 Model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Equation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060852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3a + 0b = 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680547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3a + 1b = 18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862111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48C516BB-644B-4E0D-85A0-70A9FDAC41A3}"/>
              </a:ext>
            </a:extLst>
          </p:cNvPr>
          <p:cNvSpPr txBox="1"/>
          <p:nvPr/>
        </p:nvSpPr>
        <p:spPr>
          <a:xfrm>
            <a:off x="6650928" y="882616"/>
            <a:ext cx="1418651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8E833B-351C-46C0-80E8-895DEC49A8EC}"/>
              </a:ext>
            </a:extLst>
          </p:cNvPr>
          <p:cNvSpPr txBox="1"/>
          <p:nvPr/>
        </p:nvSpPr>
        <p:spPr>
          <a:xfrm>
            <a:off x="6650928" y="1212791"/>
            <a:ext cx="1418651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026A43D-A0EC-4A48-A178-4E770A513734}"/>
              </a:ext>
            </a:extLst>
          </p:cNvPr>
          <p:cNvSpPr txBox="1"/>
          <p:nvPr/>
        </p:nvSpPr>
        <p:spPr>
          <a:xfrm>
            <a:off x="8132256" y="881306"/>
            <a:ext cx="865439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910F073-4814-412F-B56F-B5E2E415DB5B}"/>
              </a:ext>
            </a:extLst>
          </p:cNvPr>
          <p:cNvSpPr txBox="1"/>
          <p:nvPr/>
        </p:nvSpPr>
        <p:spPr>
          <a:xfrm>
            <a:off x="8132256" y="1211481"/>
            <a:ext cx="865439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72E816-EA64-4681-8995-9A9753067B23}"/>
              </a:ext>
            </a:extLst>
          </p:cNvPr>
          <p:cNvSpPr txBox="1"/>
          <p:nvPr/>
        </p:nvSpPr>
        <p:spPr>
          <a:xfrm rot="16200000">
            <a:off x="-531111" y="5957555"/>
            <a:ext cx="1431557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@MrGibbons</a:t>
            </a:r>
          </a:p>
        </p:txBody>
      </p:sp>
    </p:spTree>
    <p:extLst>
      <p:ext uri="{BB962C8B-B14F-4D97-AF65-F5344CB8AC3E}">
        <p14:creationId xmlns:p14="http://schemas.microsoft.com/office/powerpoint/2010/main" val="275257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  <p:bldP spid="20" grpId="0" animBg="1"/>
      <p:bldP spid="21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512C0B-E236-48F3-A464-C247DE5DD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167709"/>
              </p:ext>
            </p:extLst>
          </p:nvPr>
        </p:nvGraphicFramePr>
        <p:xfrm>
          <a:off x="4718304" y="663417"/>
          <a:ext cx="4279392" cy="844392"/>
        </p:xfrm>
        <a:graphic>
          <a:graphicData uri="http://schemas.openxmlformats.org/drawingml/2006/table">
            <a:tbl>
              <a:tblPr/>
              <a:tblGrid>
                <a:gridCol w="323509">
                  <a:extLst>
                    <a:ext uri="{9D8B030D-6E8A-4147-A177-3AD203B41FA5}">
                      <a16:colId xmlns:a16="http://schemas.microsoft.com/office/drawing/2014/main" val="4251091839"/>
                    </a:ext>
                  </a:extLst>
                </a:gridCol>
                <a:gridCol w="323509">
                  <a:extLst>
                    <a:ext uri="{9D8B030D-6E8A-4147-A177-3AD203B41FA5}">
                      <a16:colId xmlns:a16="http://schemas.microsoft.com/office/drawing/2014/main" val="1266297961"/>
                    </a:ext>
                  </a:extLst>
                </a:gridCol>
                <a:gridCol w="323509">
                  <a:extLst>
                    <a:ext uri="{9D8B030D-6E8A-4147-A177-3AD203B41FA5}">
                      <a16:colId xmlns:a16="http://schemas.microsoft.com/office/drawing/2014/main" val="1141492750"/>
                    </a:ext>
                  </a:extLst>
                </a:gridCol>
                <a:gridCol w="323509">
                  <a:extLst>
                    <a:ext uri="{9D8B030D-6E8A-4147-A177-3AD203B41FA5}">
                      <a16:colId xmlns:a16="http://schemas.microsoft.com/office/drawing/2014/main" val="1288704883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val="917763719"/>
                    </a:ext>
                  </a:extLst>
                </a:gridCol>
                <a:gridCol w="1407544">
                  <a:extLst>
                    <a:ext uri="{9D8B030D-6E8A-4147-A177-3AD203B41FA5}">
                      <a16:colId xmlns:a16="http://schemas.microsoft.com/office/drawing/2014/main" val="3432315284"/>
                    </a:ext>
                  </a:extLst>
                </a:gridCol>
                <a:gridCol w="561883">
                  <a:extLst>
                    <a:ext uri="{9D8B030D-6E8A-4147-A177-3AD203B41FA5}">
                      <a16:colId xmlns:a16="http://schemas.microsoft.com/office/drawing/2014/main" val="697592599"/>
                    </a:ext>
                  </a:extLst>
                </a:gridCol>
                <a:gridCol w="357561">
                  <a:extLst>
                    <a:ext uri="{9D8B030D-6E8A-4147-A177-3AD203B41FA5}">
                      <a16:colId xmlns:a16="http://schemas.microsoft.com/office/drawing/2014/main" val="2036569446"/>
                    </a:ext>
                  </a:extLst>
                </a:gridCol>
              </a:tblGrid>
              <a:tr h="23574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 Model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Equation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031487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0x + 3y = 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756866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+ 2y = 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72781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5E73726-F7A8-4D65-8475-E561BF933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812592"/>
              </p:ext>
            </p:extLst>
          </p:nvPr>
        </p:nvGraphicFramePr>
        <p:xfrm>
          <a:off x="146306" y="663417"/>
          <a:ext cx="4279393" cy="844392"/>
        </p:xfrm>
        <a:graphic>
          <a:graphicData uri="http://schemas.openxmlformats.org/drawingml/2006/table">
            <a:tbl>
              <a:tblPr/>
              <a:tblGrid>
                <a:gridCol w="323509">
                  <a:extLst>
                    <a:ext uri="{9D8B030D-6E8A-4147-A177-3AD203B41FA5}">
                      <a16:colId xmlns:a16="http://schemas.microsoft.com/office/drawing/2014/main" val="144395333"/>
                    </a:ext>
                  </a:extLst>
                </a:gridCol>
                <a:gridCol w="323509">
                  <a:extLst>
                    <a:ext uri="{9D8B030D-6E8A-4147-A177-3AD203B41FA5}">
                      <a16:colId xmlns:a16="http://schemas.microsoft.com/office/drawing/2014/main" val="1081916131"/>
                    </a:ext>
                  </a:extLst>
                </a:gridCol>
                <a:gridCol w="323509">
                  <a:extLst>
                    <a:ext uri="{9D8B030D-6E8A-4147-A177-3AD203B41FA5}">
                      <a16:colId xmlns:a16="http://schemas.microsoft.com/office/drawing/2014/main" val="1790484185"/>
                    </a:ext>
                  </a:extLst>
                </a:gridCol>
                <a:gridCol w="323509">
                  <a:extLst>
                    <a:ext uri="{9D8B030D-6E8A-4147-A177-3AD203B41FA5}">
                      <a16:colId xmlns:a16="http://schemas.microsoft.com/office/drawing/2014/main" val="2788802529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val="613281206"/>
                    </a:ext>
                  </a:extLst>
                </a:gridCol>
                <a:gridCol w="1407545">
                  <a:extLst>
                    <a:ext uri="{9D8B030D-6E8A-4147-A177-3AD203B41FA5}">
                      <a16:colId xmlns:a16="http://schemas.microsoft.com/office/drawing/2014/main" val="2093530104"/>
                    </a:ext>
                  </a:extLst>
                </a:gridCol>
                <a:gridCol w="561883">
                  <a:extLst>
                    <a:ext uri="{9D8B030D-6E8A-4147-A177-3AD203B41FA5}">
                      <a16:colId xmlns:a16="http://schemas.microsoft.com/office/drawing/2014/main" val="4174023921"/>
                    </a:ext>
                  </a:extLst>
                </a:gridCol>
                <a:gridCol w="357561">
                  <a:extLst>
                    <a:ext uri="{9D8B030D-6E8A-4147-A177-3AD203B41FA5}">
                      <a16:colId xmlns:a16="http://schemas.microsoft.com/office/drawing/2014/main" val="1402119794"/>
                    </a:ext>
                  </a:extLst>
                </a:gridCol>
              </a:tblGrid>
              <a:tr h="23574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 Model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Equation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892369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3x + 0y = 18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500337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+ 1y = 16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90980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63EEAB3-D1B1-4BFC-93C7-77E11B98B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11"/>
            <a:ext cx="4572000" cy="486202"/>
          </a:xfrm>
        </p:spPr>
        <p:txBody>
          <a:bodyPr>
            <a:normAutofit/>
          </a:bodyPr>
          <a:lstStyle/>
          <a:p>
            <a:pPr algn="ctr"/>
            <a:r>
              <a:rPr lang="en-GB" sz="2800" b="1" i="1" dirty="0"/>
              <a:t>Worked Example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D256FC7-2B4C-448A-839B-D88F15B3EA6F}"/>
              </a:ext>
            </a:extLst>
          </p:cNvPr>
          <p:cNvSpPr txBox="1">
            <a:spLocks/>
          </p:cNvSpPr>
          <p:nvPr/>
        </p:nvSpPr>
        <p:spPr>
          <a:xfrm>
            <a:off x="4572000" y="-2707"/>
            <a:ext cx="4572000" cy="4861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i="1" dirty="0"/>
              <a:t>Your Turn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CA0BA6-4CF8-4011-AEA5-751F178E9F0E}"/>
              </a:ext>
            </a:extLst>
          </p:cNvPr>
          <p:cNvCxnSpPr>
            <a:cxnSpLocks/>
          </p:cNvCxnSpPr>
          <p:nvPr/>
        </p:nvCxnSpPr>
        <p:spPr>
          <a:xfrm>
            <a:off x="4589404" y="-2707"/>
            <a:ext cx="0" cy="6857896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D2427F9-0802-45D4-8505-61B0E17591B5}"/>
              </a:ext>
            </a:extLst>
          </p:cNvPr>
          <p:cNvCxnSpPr>
            <a:cxnSpLocks/>
          </p:cNvCxnSpPr>
          <p:nvPr/>
        </p:nvCxnSpPr>
        <p:spPr>
          <a:xfrm flipH="1">
            <a:off x="0" y="516279"/>
            <a:ext cx="9144000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6583A40-6B3B-47A0-8604-27EB96C1D4EE}"/>
              </a:ext>
            </a:extLst>
          </p:cNvPr>
          <p:cNvSpPr txBox="1"/>
          <p:nvPr/>
        </p:nvSpPr>
        <p:spPr>
          <a:xfrm>
            <a:off x="2078929" y="925183"/>
            <a:ext cx="1418651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760AC6-46F1-4699-8E24-A982BD24F108}"/>
              </a:ext>
            </a:extLst>
          </p:cNvPr>
          <p:cNvSpPr txBox="1"/>
          <p:nvPr/>
        </p:nvSpPr>
        <p:spPr>
          <a:xfrm>
            <a:off x="2078929" y="1254431"/>
            <a:ext cx="1418651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0503AC0-BD8B-469F-B466-14BB399F0B04}"/>
              </a:ext>
            </a:extLst>
          </p:cNvPr>
          <p:cNvSpPr txBox="1"/>
          <p:nvPr/>
        </p:nvSpPr>
        <p:spPr>
          <a:xfrm>
            <a:off x="3560257" y="923874"/>
            <a:ext cx="865439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DE8767-9F4E-4E3A-AEB6-F4E1535E90B0}"/>
              </a:ext>
            </a:extLst>
          </p:cNvPr>
          <p:cNvSpPr txBox="1"/>
          <p:nvPr/>
        </p:nvSpPr>
        <p:spPr>
          <a:xfrm>
            <a:off x="3560257" y="1257632"/>
            <a:ext cx="865439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23967C-D798-4FA3-AB88-15309F817CEC}"/>
              </a:ext>
            </a:extLst>
          </p:cNvPr>
          <p:cNvSpPr txBox="1"/>
          <p:nvPr/>
        </p:nvSpPr>
        <p:spPr>
          <a:xfrm>
            <a:off x="6650928" y="927586"/>
            <a:ext cx="1418651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9C38344-E001-4698-B6C8-7012908E35CF}"/>
              </a:ext>
            </a:extLst>
          </p:cNvPr>
          <p:cNvSpPr txBox="1"/>
          <p:nvPr/>
        </p:nvSpPr>
        <p:spPr>
          <a:xfrm>
            <a:off x="6650928" y="1257761"/>
            <a:ext cx="1418651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E15430-99C7-4680-91A8-86CD774A4D76}"/>
              </a:ext>
            </a:extLst>
          </p:cNvPr>
          <p:cNvSpPr txBox="1"/>
          <p:nvPr/>
        </p:nvSpPr>
        <p:spPr>
          <a:xfrm>
            <a:off x="8132256" y="926276"/>
            <a:ext cx="865439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79FC153-0AC5-47A3-A9DC-80F2E222DACA}"/>
              </a:ext>
            </a:extLst>
          </p:cNvPr>
          <p:cNvSpPr txBox="1"/>
          <p:nvPr/>
        </p:nvSpPr>
        <p:spPr>
          <a:xfrm>
            <a:off x="8132256" y="1256451"/>
            <a:ext cx="865439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5609F4-F6A4-4B14-9202-CCC356420B72}"/>
              </a:ext>
            </a:extLst>
          </p:cNvPr>
          <p:cNvSpPr txBox="1"/>
          <p:nvPr/>
        </p:nvSpPr>
        <p:spPr>
          <a:xfrm rot="16200000">
            <a:off x="-531111" y="5957555"/>
            <a:ext cx="1431557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@MrGibbons</a:t>
            </a:r>
          </a:p>
        </p:txBody>
      </p:sp>
    </p:spTree>
    <p:extLst>
      <p:ext uri="{BB962C8B-B14F-4D97-AF65-F5344CB8AC3E}">
        <p14:creationId xmlns:p14="http://schemas.microsoft.com/office/powerpoint/2010/main" val="420844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 animBg="1"/>
      <p:bldP spid="33" grpId="0" animBg="1"/>
      <p:bldP spid="34" grpId="0" animBg="1"/>
      <p:bldP spid="35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615BE1E-3A24-4B07-84A2-96C6C8D27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406280"/>
              </p:ext>
            </p:extLst>
          </p:nvPr>
        </p:nvGraphicFramePr>
        <p:xfrm>
          <a:off x="401379" y="175020"/>
          <a:ext cx="8341241" cy="6507960"/>
        </p:xfrm>
        <a:graphic>
          <a:graphicData uri="http://schemas.openxmlformats.org/drawingml/2006/table">
            <a:tbl>
              <a:tblPr/>
              <a:tblGrid>
                <a:gridCol w="1510868">
                  <a:extLst>
                    <a:ext uri="{9D8B030D-6E8A-4147-A177-3AD203B41FA5}">
                      <a16:colId xmlns:a16="http://schemas.microsoft.com/office/drawing/2014/main" val="3885766038"/>
                    </a:ext>
                  </a:extLst>
                </a:gridCol>
                <a:gridCol w="448538">
                  <a:extLst>
                    <a:ext uri="{9D8B030D-6E8A-4147-A177-3AD203B41FA5}">
                      <a16:colId xmlns:a16="http://schemas.microsoft.com/office/drawing/2014/main" val="1839611066"/>
                    </a:ext>
                  </a:extLst>
                </a:gridCol>
                <a:gridCol w="448538">
                  <a:extLst>
                    <a:ext uri="{9D8B030D-6E8A-4147-A177-3AD203B41FA5}">
                      <a16:colId xmlns:a16="http://schemas.microsoft.com/office/drawing/2014/main" val="2626862736"/>
                    </a:ext>
                  </a:extLst>
                </a:gridCol>
                <a:gridCol w="448538">
                  <a:extLst>
                    <a:ext uri="{9D8B030D-6E8A-4147-A177-3AD203B41FA5}">
                      <a16:colId xmlns:a16="http://schemas.microsoft.com/office/drawing/2014/main" val="783549115"/>
                    </a:ext>
                  </a:extLst>
                </a:gridCol>
                <a:gridCol w="448538">
                  <a:extLst>
                    <a:ext uri="{9D8B030D-6E8A-4147-A177-3AD203B41FA5}">
                      <a16:colId xmlns:a16="http://schemas.microsoft.com/office/drawing/2014/main" val="4209169195"/>
                    </a:ext>
                  </a:extLst>
                </a:gridCol>
                <a:gridCol w="448538">
                  <a:extLst>
                    <a:ext uri="{9D8B030D-6E8A-4147-A177-3AD203B41FA5}">
                      <a16:colId xmlns:a16="http://schemas.microsoft.com/office/drawing/2014/main" val="2159224933"/>
                    </a:ext>
                  </a:extLst>
                </a:gridCol>
                <a:gridCol w="448538">
                  <a:extLst>
                    <a:ext uri="{9D8B030D-6E8A-4147-A177-3AD203B41FA5}">
                      <a16:colId xmlns:a16="http://schemas.microsoft.com/office/drawing/2014/main" val="42236677"/>
                    </a:ext>
                  </a:extLst>
                </a:gridCol>
                <a:gridCol w="912815">
                  <a:extLst>
                    <a:ext uri="{9D8B030D-6E8A-4147-A177-3AD203B41FA5}">
                      <a16:colId xmlns:a16="http://schemas.microsoft.com/office/drawing/2014/main" val="1911314283"/>
                    </a:ext>
                  </a:extLst>
                </a:gridCol>
                <a:gridCol w="1951537">
                  <a:extLst>
                    <a:ext uri="{9D8B030D-6E8A-4147-A177-3AD203B41FA5}">
                      <a16:colId xmlns:a16="http://schemas.microsoft.com/office/drawing/2014/main" val="2315250311"/>
                    </a:ext>
                  </a:extLst>
                </a:gridCol>
                <a:gridCol w="779041">
                  <a:extLst>
                    <a:ext uri="{9D8B030D-6E8A-4147-A177-3AD203B41FA5}">
                      <a16:colId xmlns:a16="http://schemas.microsoft.com/office/drawing/2014/main" val="979628509"/>
                    </a:ext>
                  </a:extLst>
                </a:gridCol>
                <a:gridCol w="495752">
                  <a:extLst>
                    <a:ext uri="{9D8B030D-6E8A-4147-A177-3AD203B41FA5}">
                      <a16:colId xmlns:a16="http://schemas.microsoft.com/office/drawing/2014/main" val="3284103076"/>
                    </a:ext>
                  </a:extLst>
                </a:gridCol>
              </a:tblGrid>
              <a:tr h="327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 Model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Equation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603628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+ 0y = 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406866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+ 1y = 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594216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077488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+ 0y = 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689273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+ 2y = 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715598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617903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+ 0y = 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873277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+ 2y = 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215249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819048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+ 0y = 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897533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+ 4y = 28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309971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872130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+ 0y = 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121348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+ 4y = 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55336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E955328-3AD5-4CC9-9742-2B904602062D}"/>
              </a:ext>
            </a:extLst>
          </p:cNvPr>
          <p:cNvSpPr txBox="1"/>
          <p:nvPr/>
        </p:nvSpPr>
        <p:spPr>
          <a:xfrm>
            <a:off x="5527718" y="623290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81A3EF-BF0B-4D6B-9D06-7F53909AF181}"/>
              </a:ext>
            </a:extLst>
          </p:cNvPr>
          <p:cNvSpPr txBox="1"/>
          <p:nvPr/>
        </p:nvSpPr>
        <p:spPr>
          <a:xfrm>
            <a:off x="5527718" y="1102188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6CF352-8B5C-4A4F-8AE7-F6932D3719A5}"/>
              </a:ext>
            </a:extLst>
          </p:cNvPr>
          <p:cNvSpPr txBox="1"/>
          <p:nvPr/>
        </p:nvSpPr>
        <p:spPr>
          <a:xfrm>
            <a:off x="7585022" y="623290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82AED6-D3A3-4C19-9CD5-708DF07CB045}"/>
              </a:ext>
            </a:extLst>
          </p:cNvPr>
          <p:cNvSpPr txBox="1"/>
          <p:nvPr/>
        </p:nvSpPr>
        <p:spPr>
          <a:xfrm>
            <a:off x="7585022" y="1102188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B94A86-A0F7-416E-80C1-A663F2681EE0}"/>
              </a:ext>
            </a:extLst>
          </p:cNvPr>
          <p:cNvSpPr txBox="1"/>
          <p:nvPr/>
        </p:nvSpPr>
        <p:spPr>
          <a:xfrm>
            <a:off x="5527718" y="1927434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74E7EEB-D191-4DDF-8DBD-C09A1FC89115}"/>
              </a:ext>
            </a:extLst>
          </p:cNvPr>
          <p:cNvSpPr txBox="1"/>
          <p:nvPr/>
        </p:nvSpPr>
        <p:spPr>
          <a:xfrm>
            <a:off x="5527718" y="2406332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D71AD06-5D35-429B-AF0E-30FB733028B9}"/>
              </a:ext>
            </a:extLst>
          </p:cNvPr>
          <p:cNvSpPr txBox="1"/>
          <p:nvPr/>
        </p:nvSpPr>
        <p:spPr>
          <a:xfrm>
            <a:off x="7585022" y="1927434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27F10C-FA4C-4329-8A6D-16D69D9A74CC}"/>
              </a:ext>
            </a:extLst>
          </p:cNvPr>
          <p:cNvSpPr txBox="1"/>
          <p:nvPr/>
        </p:nvSpPr>
        <p:spPr>
          <a:xfrm>
            <a:off x="7585022" y="2406332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20CB017-74C2-4505-BC30-923A01D5A4BD}"/>
              </a:ext>
            </a:extLst>
          </p:cNvPr>
          <p:cNvSpPr txBox="1"/>
          <p:nvPr/>
        </p:nvSpPr>
        <p:spPr>
          <a:xfrm>
            <a:off x="5527718" y="3207245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D356887-5E32-4E9E-BBE8-13F71AAB6721}"/>
              </a:ext>
            </a:extLst>
          </p:cNvPr>
          <p:cNvSpPr txBox="1"/>
          <p:nvPr/>
        </p:nvSpPr>
        <p:spPr>
          <a:xfrm>
            <a:off x="5527718" y="3686143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834C332-7B55-466F-8FB6-90B809E9E2FF}"/>
              </a:ext>
            </a:extLst>
          </p:cNvPr>
          <p:cNvSpPr txBox="1"/>
          <p:nvPr/>
        </p:nvSpPr>
        <p:spPr>
          <a:xfrm>
            <a:off x="7585022" y="3207245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19B9666-31D4-48B0-A97E-3C7538E0F349}"/>
              </a:ext>
            </a:extLst>
          </p:cNvPr>
          <p:cNvSpPr txBox="1"/>
          <p:nvPr/>
        </p:nvSpPr>
        <p:spPr>
          <a:xfrm>
            <a:off x="7585022" y="3686143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B8C278D-0157-45D4-BED9-3A6E5CFA534F}"/>
              </a:ext>
            </a:extLst>
          </p:cNvPr>
          <p:cNvSpPr txBox="1"/>
          <p:nvPr/>
        </p:nvSpPr>
        <p:spPr>
          <a:xfrm>
            <a:off x="5527718" y="4521523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477AB23-AA58-4BC3-8767-500B92E92A7F}"/>
              </a:ext>
            </a:extLst>
          </p:cNvPr>
          <p:cNvSpPr txBox="1"/>
          <p:nvPr/>
        </p:nvSpPr>
        <p:spPr>
          <a:xfrm>
            <a:off x="5527718" y="4975021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CF23322-E91C-452A-B6AB-B91051100B0F}"/>
              </a:ext>
            </a:extLst>
          </p:cNvPr>
          <p:cNvSpPr txBox="1"/>
          <p:nvPr/>
        </p:nvSpPr>
        <p:spPr>
          <a:xfrm>
            <a:off x="7585022" y="4521523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4922F54-849C-4DAE-BE5F-6661DAF5FC6B}"/>
              </a:ext>
            </a:extLst>
          </p:cNvPr>
          <p:cNvSpPr txBox="1"/>
          <p:nvPr/>
        </p:nvSpPr>
        <p:spPr>
          <a:xfrm>
            <a:off x="7585022" y="4975021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2956E4C-66D4-4605-87D3-31188F7E6378}"/>
              </a:ext>
            </a:extLst>
          </p:cNvPr>
          <p:cNvSpPr txBox="1"/>
          <p:nvPr/>
        </p:nvSpPr>
        <p:spPr>
          <a:xfrm>
            <a:off x="5527718" y="5855557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B69A19B-5F25-437E-9985-64CB1BEB0EE8}"/>
              </a:ext>
            </a:extLst>
          </p:cNvPr>
          <p:cNvSpPr txBox="1"/>
          <p:nvPr/>
        </p:nvSpPr>
        <p:spPr>
          <a:xfrm>
            <a:off x="5527718" y="6334455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FB3F3E7-6223-43D0-B26C-879E70ABE4ED}"/>
              </a:ext>
            </a:extLst>
          </p:cNvPr>
          <p:cNvSpPr txBox="1"/>
          <p:nvPr/>
        </p:nvSpPr>
        <p:spPr>
          <a:xfrm>
            <a:off x="7585022" y="5855557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0686030-878D-49F4-BD82-9240E8BCDA11}"/>
              </a:ext>
            </a:extLst>
          </p:cNvPr>
          <p:cNvSpPr txBox="1"/>
          <p:nvPr/>
        </p:nvSpPr>
        <p:spPr>
          <a:xfrm>
            <a:off x="7585022" y="6334455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47179E-F87A-40B7-B395-C3424F08E706}"/>
              </a:ext>
            </a:extLst>
          </p:cNvPr>
          <p:cNvSpPr txBox="1"/>
          <p:nvPr/>
        </p:nvSpPr>
        <p:spPr>
          <a:xfrm rot="16200000">
            <a:off x="-531111" y="5957555"/>
            <a:ext cx="1431557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@MrGibbons</a:t>
            </a:r>
          </a:p>
        </p:txBody>
      </p:sp>
    </p:spTree>
    <p:extLst>
      <p:ext uri="{BB962C8B-B14F-4D97-AF65-F5344CB8AC3E}">
        <p14:creationId xmlns:p14="http://schemas.microsoft.com/office/powerpoint/2010/main" val="405096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31" grpId="0" animBg="1"/>
      <p:bldP spid="3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66A138A-E218-4437-8E92-10AA766F3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740993"/>
              </p:ext>
            </p:extLst>
          </p:nvPr>
        </p:nvGraphicFramePr>
        <p:xfrm>
          <a:off x="320040" y="175020"/>
          <a:ext cx="8503919" cy="6507960"/>
        </p:xfrm>
        <a:graphic>
          <a:graphicData uri="http://schemas.openxmlformats.org/drawingml/2006/table">
            <a:tbl>
              <a:tblPr/>
              <a:tblGrid>
                <a:gridCol w="1540334">
                  <a:extLst>
                    <a:ext uri="{9D8B030D-6E8A-4147-A177-3AD203B41FA5}">
                      <a16:colId xmlns:a16="http://schemas.microsoft.com/office/drawing/2014/main" val="865592753"/>
                    </a:ext>
                  </a:extLst>
                </a:gridCol>
                <a:gridCol w="457286">
                  <a:extLst>
                    <a:ext uri="{9D8B030D-6E8A-4147-A177-3AD203B41FA5}">
                      <a16:colId xmlns:a16="http://schemas.microsoft.com/office/drawing/2014/main" val="115446510"/>
                    </a:ext>
                  </a:extLst>
                </a:gridCol>
                <a:gridCol w="457286">
                  <a:extLst>
                    <a:ext uri="{9D8B030D-6E8A-4147-A177-3AD203B41FA5}">
                      <a16:colId xmlns:a16="http://schemas.microsoft.com/office/drawing/2014/main" val="24894910"/>
                    </a:ext>
                  </a:extLst>
                </a:gridCol>
                <a:gridCol w="457286">
                  <a:extLst>
                    <a:ext uri="{9D8B030D-6E8A-4147-A177-3AD203B41FA5}">
                      <a16:colId xmlns:a16="http://schemas.microsoft.com/office/drawing/2014/main" val="2840281633"/>
                    </a:ext>
                  </a:extLst>
                </a:gridCol>
                <a:gridCol w="457286">
                  <a:extLst>
                    <a:ext uri="{9D8B030D-6E8A-4147-A177-3AD203B41FA5}">
                      <a16:colId xmlns:a16="http://schemas.microsoft.com/office/drawing/2014/main" val="1703462022"/>
                    </a:ext>
                  </a:extLst>
                </a:gridCol>
                <a:gridCol w="457286">
                  <a:extLst>
                    <a:ext uri="{9D8B030D-6E8A-4147-A177-3AD203B41FA5}">
                      <a16:colId xmlns:a16="http://schemas.microsoft.com/office/drawing/2014/main" val="1094219470"/>
                    </a:ext>
                  </a:extLst>
                </a:gridCol>
                <a:gridCol w="457286">
                  <a:extLst>
                    <a:ext uri="{9D8B030D-6E8A-4147-A177-3AD203B41FA5}">
                      <a16:colId xmlns:a16="http://schemas.microsoft.com/office/drawing/2014/main" val="2917239843"/>
                    </a:ext>
                  </a:extLst>
                </a:gridCol>
                <a:gridCol w="930617">
                  <a:extLst>
                    <a:ext uri="{9D8B030D-6E8A-4147-A177-3AD203B41FA5}">
                      <a16:colId xmlns:a16="http://schemas.microsoft.com/office/drawing/2014/main" val="972653230"/>
                    </a:ext>
                  </a:extLst>
                </a:gridCol>
                <a:gridCol w="1989597">
                  <a:extLst>
                    <a:ext uri="{9D8B030D-6E8A-4147-A177-3AD203B41FA5}">
                      <a16:colId xmlns:a16="http://schemas.microsoft.com/office/drawing/2014/main" val="752747607"/>
                    </a:ext>
                  </a:extLst>
                </a:gridCol>
                <a:gridCol w="794234">
                  <a:extLst>
                    <a:ext uri="{9D8B030D-6E8A-4147-A177-3AD203B41FA5}">
                      <a16:colId xmlns:a16="http://schemas.microsoft.com/office/drawing/2014/main" val="711490399"/>
                    </a:ext>
                  </a:extLst>
                </a:gridCol>
                <a:gridCol w="505421">
                  <a:extLst>
                    <a:ext uri="{9D8B030D-6E8A-4147-A177-3AD203B41FA5}">
                      <a16:colId xmlns:a16="http://schemas.microsoft.com/office/drawing/2014/main" val="1594123953"/>
                    </a:ext>
                  </a:extLst>
                </a:gridCol>
              </a:tblGrid>
              <a:tr h="327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 Model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Equation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201639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+ 0y = 20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573222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+ 4y = 140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691030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461986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+ 0y = 60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799138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+ 4y = 100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780653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49980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+ 0y = 30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813530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+ 4y = 100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085411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064655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+ 1y = 40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561779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+ 4y = 100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8087868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658635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+ 1y = 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620785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+ 4y = 20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327263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B7F6C3B2-CAF3-4382-991D-B57EA1E1B469}"/>
              </a:ext>
            </a:extLst>
          </p:cNvPr>
          <p:cNvSpPr txBox="1"/>
          <p:nvPr/>
        </p:nvSpPr>
        <p:spPr>
          <a:xfrm>
            <a:off x="5527718" y="623290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EDC44BA-5145-44AB-8259-B77A7842A878}"/>
              </a:ext>
            </a:extLst>
          </p:cNvPr>
          <p:cNvSpPr txBox="1"/>
          <p:nvPr/>
        </p:nvSpPr>
        <p:spPr>
          <a:xfrm>
            <a:off x="5527718" y="1102188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F4C134E-42EF-4DF3-AC5A-83A23CAB1987}"/>
              </a:ext>
            </a:extLst>
          </p:cNvPr>
          <p:cNvSpPr txBox="1"/>
          <p:nvPr/>
        </p:nvSpPr>
        <p:spPr>
          <a:xfrm>
            <a:off x="7585022" y="623290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6A1DB5C-01DF-4B82-B9D4-4E26A5E56275}"/>
              </a:ext>
            </a:extLst>
          </p:cNvPr>
          <p:cNvSpPr txBox="1"/>
          <p:nvPr/>
        </p:nvSpPr>
        <p:spPr>
          <a:xfrm>
            <a:off x="7585022" y="1102188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9D30AD9-14DE-4700-A80C-327C01C6D1A5}"/>
              </a:ext>
            </a:extLst>
          </p:cNvPr>
          <p:cNvSpPr txBox="1"/>
          <p:nvPr/>
        </p:nvSpPr>
        <p:spPr>
          <a:xfrm>
            <a:off x="5527718" y="1927434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BAF65C1-5B8B-4993-85E6-D5D276FCED7F}"/>
              </a:ext>
            </a:extLst>
          </p:cNvPr>
          <p:cNvSpPr txBox="1"/>
          <p:nvPr/>
        </p:nvSpPr>
        <p:spPr>
          <a:xfrm>
            <a:off x="5527718" y="2406332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56218BB-6AA2-4275-B5FF-2E91FE27ADB8}"/>
              </a:ext>
            </a:extLst>
          </p:cNvPr>
          <p:cNvSpPr txBox="1"/>
          <p:nvPr/>
        </p:nvSpPr>
        <p:spPr>
          <a:xfrm>
            <a:off x="7585022" y="1927434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1B0E642-3AC6-49AE-8775-4BBE8D0B53F1}"/>
              </a:ext>
            </a:extLst>
          </p:cNvPr>
          <p:cNvSpPr txBox="1"/>
          <p:nvPr/>
        </p:nvSpPr>
        <p:spPr>
          <a:xfrm>
            <a:off x="7585022" y="2406332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8F77081-0D90-4D87-AAE0-B097FDE1112A}"/>
              </a:ext>
            </a:extLst>
          </p:cNvPr>
          <p:cNvSpPr txBox="1"/>
          <p:nvPr/>
        </p:nvSpPr>
        <p:spPr>
          <a:xfrm>
            <a:off x="5527718" y="3207245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3EF1A13-92D6-41CF-88B6-7C1B1D1E6F25}"/>
              </a:ext>
            </a:extLst>
          </p:cNvPr>
          <p:cNvSpPr txBox="1"/>
          <p:nvPr/>
        </p:nvSpPr>
        <p:spPr>
          <a:xfrm>
            <a:off x="5527718" y="3686143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674584D-84D8-46CA-A4E2-190EBCBAFB98}"/>
              </a:ext>
            </a:extLst>
          </p:cNvPr>
          <p:cNvSpPr txBox="1"/>
          <p:nvPr/>
        </p:nvSpPr>
        <p:spPr>
          <a:xfrm>
            <a:off x="7585022" y="3207245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3483405-E0C4-4420-8E4E-9E4FB83F102C}"/>
              </a:ext>
            </a:extLst>
          </p:cNvPr>
          <p:cNvSpPr txBox="1"/>
          <p:nvPr/>
        </p:nvSpPr>
        <p:spPr>
          <a:xfrm>
            <a:off x="7585022" y="3686143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ACF19B8-4368-42C4-AB4F-C4A05C6BAA7E}"/>
              </a:ext>
            </a:extLst>
          </p:cNvPr>
          <p:cNvSpPr txBox="1"/>
          <p:nvPr/>
        </p:nvSpPr>
        <p:spPr>
          <a:xfrm>
            <a:off x="5527718" y="4521523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1A54C7A-90F0-48FC-AC05-39D8E51D27F7}"/>
              </a:ext>
            </a:extLst>
          </p:cNvPr>
          <p:cNvSpPr txBox="1"/>
          <p:nvPr/>
        </p:nvSpPr>
        <p:spPr>
          <a:xfrm>
            <a:off x="5527718" y="4975021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A0D570-7324-4621-95D7-2A7BB535D9EE}"/>
              </a:ext>
            </a:extLst>
          </p:cNvPr>
          <p:cNvSpPr txBox="1"/>
          <p:nvPr/>
        </p:nvSpPr>
        <p:spPr>
          <a:xfrm>
            <a:off x="7585022" y="4521523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2B262D8-B742-4A37-A6F0-F2B4E53358DD}"/>
              </a:ext>
            </a:extLst>
          </p:cNvPr>
          <p:cNvSpPr txBox="1"/>
          <p:nvPr/>
        </p:nvSpPr>
        <p:spPr>
          <a:xfrm>
            <a:off x="7585022" y="4975021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A011394-ABA0-4EDD-9032-ED51AC141595}"/>
              </a:ext>
            </a:extLst>
          </p:cNvPr>
          <p:cNvSpPr txBox="1"/>
          <p:nvPr/>
        </p:nvSpPr>
        <p:spPr>
          <a:xfrm>
            <a:off x="5527718" y="5855557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F7D4584-93D9-4481-99F0-82AC36AE93B1}"/>
              </a:ext>
            </a:extLst>
          </p:cNvPr>
          <p:cNvSpPr txBox="1"/>
          <p:nvPr/>
        </p:nvSpPr>
        <p:spPr>
          <a:xfrm>
            <a:off x="5527718" y="6334455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BA0CA1A-B690-4237-AA6D-E0169C0C1A8E}"/>
              </a:ext>
            </a:extLst>
          </p:cNvPr>
          <p:cNvSpPr txBox="1"/>
          <p:nvPr/>
        </p:nvSpPr>
        <p:spPr>
          <a:xfrm>
            <a:off x="7585022" y="5855557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ACCA691-0E6B-4A7F-9E4D-CADD5759529E}"/>
              </a:ext>
            </a:extLst>
          </p:cNvPr>
          <p:cNvSpPr txBox="1"/>
          <p:nvPr/>
        </p:nvSpPr>
        <p:spPr>
          <a:xfrm>
            <a:off x="7585022" y="6334455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53FBC6-93C0-4D23-B657-F44ACF3CB2A3}"/>
              </a:ext>
            </a:extLst>
          </p:cNvPr>
          <p:cNvSpPr txBox="1"/>
          <p:nvPr/>
        </p:nvSpPr>
        <p:spPr>
          <a:xfrm rot="16200000">
            <a:off x="-531111" y="5957555"/>
            <a:ext cx="1431557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@MrGibbons</a:t>
            </a:r>
          </a:p>
        </p:txBody>
      </p:sp>
    </p:spTree>
    <p:extLst>
      <p:ext uri="{BB962C8B-B14F-4D97-AF65-F5344CB8AC3E}">
        <p14:creationId xmlns:p14="http://schemas.microsoft.com/office/powerpoint/2010/main" val="317651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EA1DBC-F9AC-4907-AC4B-AD230D63B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774203"/>
              </p:ext>
            </p:extLst>
          </p:nvPr>
        </p:nvGraphicFramePr>
        <p:xfrm>
          <a:off x="368151" y="175020"/>
          <a:ext cx="8407697" cy="6507960"/>
        </p:xfrm>
        <a:graphic>
          <a:graphicData uri="http://schemas.openxmlformats.org/drawingml/2006/table">
            <a:tbl>
              <a:tblPr/>
              <a:tblGrid>
                <a:gridCol w="1522904">
                  <a:extLst>
                    <a:ext uri="{9D8B030D-6E8A-4147-A177-3AD203B41FA5}">
                      <a16:colId xmlns:a16="http://schemas.microsoft.com/office/drawing/2014/main" val="2624753409"/>
                    </a:ext>
                  </a:extLst>
                </a:gridCol>
                <a:gridCol w="452112">
                  <a:extLst>
                    <a:ext uri="{9D8B030D-6E8A-4147-A177-3AD203B41FA5}">
                      <a16:colId xmlns:a16="http://schemas.microsoft.com/office/drawing/2014/main" val="219545837"/>
                    </a:ext>
                  </a:extLst>
                </a:gridCol>
                <a:gridCol w="452112">
                  <a:extLst>
                    <a:ext uri="{9D8B030D-6E8A-4147-A177-3AD203B41FA5}">
                      <a16:colId xmlns:a16="http://schemas.microsoft.com/office/drawing/2014/main" val="4201024521"/>
                    </a:ext>
                  </a:extLst>
                </a:gridCol>
                <a:gridCol w="452112">
                  <a:extLst>
                    <a:ext uri="{9D8B030D-6E8A-4147-A177-3AD203B41FA5}">
                      <a16:colId xmlns:a16="http://schemas.microsoft.com/office/drawing/2014/main" val="3969189963"/>
                    </a:ext>
                  </a:extLst>
                </a:gridCol>
                <a:gridCol w="452112">
                  <a:extLst>
                    <a:ext uri="{9D8B030D-6E8A-4147-A177-3AD203B41FA5}">
                      <a16:colId xmlns:a16="http://schemas.microsoft.com/office/drawing/2014/main" val="1364749834"/>
                    </a:ext>
                  </a:extLst>
                </a:gridCol>
                <a:gridCol w="452112">
                  <a:extLst>
                    <a:ext uri="{9D8B030D-6E8A-4147-A177-3AD203B41FA5}">
                      <a16:colId xmlns:a16="http://schemas.microsoft.com/office/drawing/2014/main" val="3206393733"/>
                    </a:ext>
                  </a:extLst>
                </a:gridCol>
                <a:gridCol w="452112">
                  <a:extLst>
                    <a:ext uri="{9D8B030D-6E8A-4147-A177-3AD203B41FA5}">
                      <a16:colId xmlns:a16="http://schemas.microsoft.com/office/drawing/2014/main" val="2254482944"/>
                    </a:ext>
                  </a:extLst>
                </a:gridCol>
                <a:gridCol w="920087">
                  <a:extLst>
                    <a:ext uri="{9D8B030D-6E8A-4147-A177-3AD203B41FA5}">
                      <a16:colId xmlns:a16="http://schemas.microsoft.com/office/drawing/2014/main" val="48249922"/>
                    </a:ext>
                  </a:extLst>
                </a:gridCol>
                <a:gridCol w="1967084">
                  <a:extLst>
                    <a:ext uri="{9D8B030D-6E8A-4147-A177-3AD203B41FA5}">
                      <a16:colId xmlns:a16="http://schemas.microsoft.com/office/drawing/2014/main" val="570910143"/>
                    </a:ext>
                  </a:extLst>
                </a:gridCol>
                <a:gridCol w="785247">
                  <a:extLst>
                    <a:ext uri="{9D8B030D-6E8A-4147-A177-3AD203B41FA5}">
                      <a16:colId xmlns:a16="http://schemas.microsoft.com/office/drawing/2014/main" val="2435508508"/>
                    </a:ext>
                  </a:extLst>
                </a:gridCol>
                <a:gridCol w="499703">
                  <a:extLst>
                    <a:ext uri="{9D8B030D-6E8A-4147-A177-3AD203B41FA5}">
                      <a16:colId xmlns:a16="http://schemas.microsoft.com/office/drawing/2014/main" val="998897156"/>
                    </a:ext>
                  </a:extLst>
                </a:gridCol>
              </a:tblGrid>
              <a:tr h="327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 Model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Equation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943047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+ 2y = 16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754620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+ 4y = 20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036109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887742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+ 2y = 16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022110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+ 2y = 10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354901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155443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+ 2y = 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139419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+ 2y = 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828270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818726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+ 2y = 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837937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+ 2y = 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845038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499585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+ 2y = 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679215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+ 1y = 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249125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7FA4C487-1E8A-423D-B4DC-5EAFDA43AF16}"/>
              </a:ext>
            </a:extLst>
          </p:cNvPr>
          <p:cNvSpPr txBox="1"/>
          <p:nvPr/>
        </p:nvSpPr>
        <p:spPr>
          <a:xfrm>
            <a:off x="5527718" y="623290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3C2F200-09D8-4F67-BE10-36AC82D4C6F0}"/>
              </a:ext>
            </a:extLst>
          </p:cNvPr>
          <p:cNvSpPr txBox="1"/>
          <p:nvPr/>
        </p:nvSpPr>
        <p:spPr>
          <a:xfrm>
            <a:off x="5527718" y="1102188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7FB3A1-3206-4509-B90A-47804FCA1F24}"/>
              </a:ext>
            </a:extLst>
          </p:cNvPr>
          <p:cNvSpPr txBox="1"/>
          <p:nvPr/>
        </p:nvSpPr>
        <p:spPr>
          <a:xfrm>
            <a:off x="7585022" y="623290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32CE1B4-208A-4FB5-94C9-F6BBAAC437E1}"/>
              </a:ext>
            </a:extLst>
          </p:cNvPr>
          <p:cNvSpPr txBox="1"/>
          <p:nvPr/>
        </p:nvSpPr>
        <p:spPr>
          <a:xfrm>
            <a:off x="7585022" y="1102188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C73F82-37C9-47FC-A8E6-A4C2A2741F35}"/>
              </a:ext>
            </a:extLst>
          </p:cNvPr>
          <p:cNvSpPr txBox="1"/>
          <p:nvPr/>
        </p:nvSpPr>
        <p:spPr>
          <a:xfrm>
            <a:off x="5527718" y="1927434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AFB01DF-F47D-479C-A875-AAB66A3E9EB0}"/>
              </a:ext>
            </a:extLst>
          </p:cNvPr>
          <p:cNvSpPr txBox="1"/>
          <p:nvPr/>
        </p:nvSpPr>
        <p:spPr>
          <a:xfrm>
            <a:off x="5527718" y="2406332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36F9D6-7765-44F4-AAFD-2909192D5BD1}"/>
              </a:ext>
            </a:extLst>
          </p:cNvPr>
          <p:cNvSpPr txBox="1"/>
          <p:nvPr/>
        </p:nvSpPr>
        <p:spPr>
          <a:xfrm>
            <a:off x="7585022" y="1927434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A6D0B9-5FB8-4D4C-B457-8DE4A3B51CEC}"/>
              </a:ext>
            </a:extLst>
          </p:cNvPr>
          <p:cNvSpPr txBox="1"/>
          <p:nvPr/>
        </p:nvSpPr>
        <p:spPr>
          <a:xfrm>
            <a:off x="7585022" y="2406332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15802F-B586-479A-8833-751C8D68C8A6}"/>
              </a:ext>
            </a:extLst>
          </p:cNvPr>
          <p:cNvSpPr txBox="1"/>
          <p:nvPr/>
        </p:nvSpPr>
        <p:spPr>
          <a:xfrm>
            <a:off x="5527718" y="3207245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DBE66BA-4F1A-4393-8A05-0258FD2044DE}"/>
              </a:ext>
            </a:extLst>
          </p:cNvPr>
          <p:cNvSpPr txBox="1"/>
          <p:nvPr/>
        </p:nvSpPr>
        <p:spPr>
          <a:xfrm>
            <a:off x="5527718" y="3686143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A6F772C-E3AB-4403-98A6-002CB1F8AE88}"/>
              </a:ext>
            </a:extLst>
          </p:cNvPr>
          <p:cNvSpPr txBox="1"/>
          <p:nvPr/>
        </p:nvSpPr>
        <p:spPr>
          <a:xfrm>
            <a:off x="7585022" y="3207245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77C06C-CD98-4978-8297-08E670311EB3}"/>
              </a:ext>
            </a:extLst>
          </p:cNvPr>
          <p:cNvSpPr txBox="1"/>
          <p:nvPr/>
        </p:nvSpPr>
        <p:spPr>
          <a:xfrm>
            <a:off x="7585022" y="3686143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320DF1C-1DD5-4007-89A0-28C69D1A9F00}"/>
              </a:ext>
            </a:extLst>
          </p:cNvPr>
          <p:cNvSpPr txBox="1"/>
          <p:nvPr/>
        </p:nvSpPr>
        <p:spPr>
          <a:xfrm>
            <a:off x="5527718" y="4521523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BE23B1C-43EB-4F48-84F7-98AE444C494B}"/>
              </a:ext>
            </a:extLst>
          </p:cNvPr>
          <p:cNvSpPr txBox="1"/>
          <p:nvPr/>
        </p:nvSpPr>
        <p:spPr>
          <a:xfrm>
            <a:off x="5527718" y="4975021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928CE3-71D8-479D-B9E3-DB49DA233C3C}"/>
              </a:ext>
            </a:extLst>
          </p:cNvPr>
          <p:cNvSpPr txBox="1"/>
          <p:nvPr/>
        </p:nvSpPr>
        <p:spPr>
          <a:xfrm>
            <a:off x="7585022" y="4521523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08041D-EAB4-4D79-A9D0-B0751318EBB9}"/>
              </a:ext>
            </a:extLst>
          </p:cNvPr>
          <p:cNvSpPr txBox="1"/>
          <p:nvPr/>
        </p:nvSpPr>
        <p:spPr>
          <a:xfrm>
            <a:off x="7585022" y="4975021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350FED8-F2FC-46FE-BDE2-5AD043B39ED2}"/>
              </a:ext>
            </a:extLst>
          </p:cNvPr>
          <p:cNvSpPr txBox="1"/>
          <p:nvPr/>
        </p:nvSpPr>
        <p:spPr>
          <a:xfrm>
            <a:off x="5527718" y="5855557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B673CB9-E1E6-4567-BFE5-C8CDDE042495}"/>
              </a:ext>
            </a:extLst>
          </p:cNvPr>
          <p:cNvSpPr txBox="1"/>
          <p:nvPr/>
        </p:nvSpPr>
        <p:spPr>
          <a:xfrm>
            <a:off x="5527718" y="6334455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30D66AB-7679-43E8-97EB-ACC99481CAD4}"/>
              </a:ext>
            </a:extLst>
          </p:cNvPr>
          <p:cNvSpPr txBox="1"/>
          <p:nvPr/>
        </p:nvSpPr>
        <p:spPr>
          <a:xfrm>
            <a:off x="7585022" y="5855557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CEE52E7-91C1-44E3-A6AA-2E64E68A60E5}"/>
              </a:ext>
            </a:extLst>
          </p:cNvPr>
          <p:cNvSpPr txBox="1"/>
          <p:nvPr/>
        </p:nvSpPr>
        <p:spPr>
          <a:xfrm>
            <a:off x="7585022" y="6334455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49542DA-F772-4FB5-BC86-DA3B3C7167B2}"/>
              </a:ext>
            </a:extLst>
          </p:cNvPr>
          <p:cNvSpPr txBox="1"/>
          <p:nvPr/>
        </p:nvSpPr>
        <p:spPr>
          <a:xfrm rot="16200000">
            <a:off x="-531111" y="5957555"/>
            <a:ext cx="1431557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@MrGibbons</a:t>
            </a:r>
          </a:p>
        </p:txBody>
      </p:sp>
    </p:spTree>
    <p:extLst>
      <p:ext uri="{BB962C8B-B14F-4D97-AF65-F5344CB8AC3E}">
        <p14:creationId xmlns:p14="http://schemas.microsoft.com/office/powerpoint/2010/main" val="118468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15E24D62-B126-49B2-9072-5234D412A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758385"/>
              </p:ext>
            </p:extLst>
          </p:nvPr>
        </p:nvGraphicFramePr>
        <p:xfrm>
          <a:off x="258418" y="175020"/>
          <a:ext cx="8627164" cy="6507960"/>
        </p:xfrm>
        <a:graphic>
          <a:graphicData uri="http://schemas.openxmlformats.org/drawingml/2006/table">
            <a:tbl>
              <a:tblPr/>
              <a:tblGrid>
                <a:gridCol w="1562657">
                  <a:extLst>
                    <a:ext uri="{9D8B030D-6E8A-4147-A177-3AD203B41FA5}">
                      <a16:colId xmlns:a16="http://schemas.microsoft.com/office/drawing/2014/main" val="2217761940"/>
                    </a:ext>
                  </a:extLst>
                </a:gridCol>
                <a:gridCol w="463913">
                  <a:extLst>
                    <a:ext uri="{9D8B030D-6E8A-4147-A177-3AD203B41FA5}">
                      <a16:colId xmlns:a16="http://schemas.microsoft.com/office/drawing/2014/main" val="2667039312"/>
                    </a:ext>
                  </a:extLst>
                </a:gridCol>
                <a:gridCol w="463913">
                  <a:extLst>
                    <a:ext uri="{9D8B030D-6E8A-4147-A177-3AD203B41FA5}">
                      <a16:colId xmlns:a16="http://schemas.microsoft.com/office/drawing/2014/main" val="585202453"/>
                    </a:ext>
                  </a:extLst>
                </a:gridCol>
                <a:gridCol w="463913">
                  <a:extLst>
                    <a:ext uri="{9D8B030D-6E8A-4147-A177-3AD203B41FA5}">
                      <a16:colId xmlns:a16="http://schemas.microsoft.com/office/drawing/2014/main" val="2167821850"/>
                    </a:ext>
                  </a:extLst>
                </a:gridCol>
                <a:gridCol w="463913">
                  <a:extLst>
                    <a:ext uri="{9D8B030D-6E8A-4147-A177-3AD203B41FA5}">
                      <a16:colId xmlns:a16="http://schemas.microsoft.com/office/drawing/2014/main" val="3290127218"/>
                    </a:ext>
                  </a:extLst>
                </a:gridCol>
                <a:gridCol w="463913">
                  <a:extLst>
                    <a:ext uri="{9D8B030D-6E8A-4147-A177-3AD203B41FA5}">
                      <a16:colId xmlns:a16="http://schemas.microsoft.com/office/drawing/2014/main" val="1709927991"/>
                    </a:ext>
                  </a:extLst>
                </a:gridCol>
                <a:gridCol w="463913">
                  <a:extLst>
                    <a:ext uri="{9D8B030D-6E8A-4147-A177-3AD203B41FA5}">
                      <a16:colId xmlns:a16="http://schemas.microsoft.com/office/drawing/2014/main" val="3011090309"/>
                    </a:ext>
                  </a:extLst>
                </a:gridCol>
                <a:gridCol w="944105">
                  <a:extLst>
                    <a:ext uri="{9D8B030D-6E8A-4147-A177-3AD203B41FA5}">
                      <a16:colId xmlns:a16="http://schemas.microsoft.com/office/drawing/2014/main" val="4074945360"/>
                    </a:ext>
                  </a:extLst>
                </a:gridCol>
                <a:gridCol w="2018432">
                  <a:extLst>
                    <a:ext uri="{9D8B030D-6E8A-4147-A177-3AD203B41FA5}">
                      <a16:colId xmlns:a16="http://schemas.microsoft.com/office/drawing/2014/main" val="2473114286"/>
                    </a:ext>
                  </a:extLst>
                </a:gridCol>
                <a:gridCol w="805745">
                  <a:extLst>
                    <a:ext uri="{9D8B030D-6E8A-4147-A177-3AD203B41FA5}">
                      <a16:colId xmlns:a16="http://schemas.microsoft.com/office/drawing/2014/main" val="621962232"/>
                    </a:ext>
                  </a:extLst>
                </a:gridCol>
                <a:gridCol w="512747">
                  <a:extLst>
                    <a:ext uri="{9D8B030D-6E8A-4147-A177-3AD203B41FA5}">
                      <a16:colId xmlns:a16="http://schemas.microsoft.com/office/drawing/2014/main" val="2574123972"/>
                    </a:ext>
                  </a:extLst>
                </a:gridCol>
              </a:tblGrid>
              <a:tr h="327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 Model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Equation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2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438775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+ 2y = 12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349698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+ 1y = 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047355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001598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+ 2y = 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891554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+ 1y = 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918114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50099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+ 2y = 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97862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+ 1y = 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674920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147328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+ 2y = 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003473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+ 1y = 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711441"/>
                  </a:ext>
                </a:extLst>
              </a:tr>
              <a:tr h="327184">
                <a:tc>
                  <a:txBody>
                    <a:bodyPr/>
                    <a:lstStyle/>
                    <a:p>
                      <a:pPr algn="ctr" fontAlgn="ctr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185578"/>
                  </a:ext>
                </a:extLst>
              </a:tr>
              <a:tr h="327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+ 2y = 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313862"/>
                  </a:ext>
                </a:extLst>
              </a:tr>
              <a:tr h="327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 + 1y = 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=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9094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98312396-9D3E-4B33-8248-FFE745FFFCC4}"/>
              </a:ext>
            </a:extLst>
          </p:cNvPr>
          <p:cNvSpPr txBox="1"/>
          <p:nvPr/>
        </p:nvSpPr>
        <p:spPr>
          <a:xfrm>
            <a:off x="5527718" y="623290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8C0A06-EEBD-46B0-A2EC-0D3004E558A3}"/>
              </a:ext>
            </a:extLst>
          </p:cNvPr>
          <p:cNvSpPr txBox="1"/>
          <p:nvPr/>
        </p:nvSpPr>
        <p:spPr>
          <a:xfrm>
            <a:off x="5527718" y="1102188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2995374-47C7-4621-8831-F7B216733DF3}"/>
              </a:ext>
            </a:extLst>
          </p:cNvPr>
          <p:cNvSpPr txBox="1"/>
          <p:nvPr/>
        </p:nvSpPr>
        <p:spPr>
          <a:xfrm>
            <a:off x="7585022" y="623290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6E50CDF-9F31-462E-868B-8E3732297CED}"/>
              </a:ext>
            </a:extLst>
          </p:cNvPr>
          <p:cNvSpPr txBox="1"/>
          <p:nvPr/>
        </p:nvSpPr>
        <p:spPr>
          <a:xfrm>
            <a:off x="7585022" y="1102188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ACF0768-F44C-43E9-9109-18A6F107832C}"/>
              </a:ext>
            </a:extLst>
          </p:cNvPr>
          <p:cNvSpPr txBox="1"/>
          <p:nvPr/>
        </p:nvSpPr>
        <p:spPr>
          <a:xfrm>
            <a:off x="5527718" y="1927434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C0812FF-8EAE-4628-8681-AC164C054470}"/>
              </a:ext>
            </a:extLst>
          </p:cNvPr>
          <p:cNvSpPr txBox="1"/>
          <p:nvPr/>
        </p:nvSpPr>
        <p:spPr>
          <a:xfrm>
            <a:off x="5527718" y="2406332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D87ADEC-5D20-46B0-AD02-EBCA1D281071}"/>
              </a:ext>
            </a:extLst>
          </p:cNvPr>
          <p:cNvSpPr txBox="1"/>
          <p:nvPr/>
        </p:nvSpPr>
        <p:spPr>
          <a:xfrm>
            <a:off x="7585022" y="1927434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2576772-2DDE-4399-8180-9FB1516844D1}"/>
              </a:ext>
            </a:extLst>
          </p:cNvPr>
          <p:cNvSpPr txBox="1"/>
          <p:nvPr/>
        </p:nvSpPr>
        <p:spPr>
          <a:xfrm>
            <a:off x="7585022" y="2406332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FDBEC48-2219-4709-8B2A-873828BAA00C}"/>
              </a:ext>
            </a:extLst>
          </p:cNvPr>
          <p:cNvSpPr txBox="1"/>
          <p:nvPr/>
        </p:nvSpPr>
        <p:spPr>
          <a:xfrm>
            <a:off x="5527718" y="3207245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F8F3662-1BEE-4F77-B580-380E1CDA9CA1}"/>
              </a:ext>
            </a:extLst>
          </p:cNvPr>
          <p:cNvSpPr txBox="1"/>
          <p:nvPr/>
        </p:nvSpPr>
        <p:spPr>
          <a:xfrm>
            <a:off x="5527718" y="3686143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CA4251-9D6C-4E87-AF78-F1A2167BE586}"/>
              </a:ext>
            </a:extLst>
          </p:cNvPr>
          <p:cNvSpPr txBox="1"/>
          <p:nvPr/>
        </p:nvSpPr>
        <p:spPr>
          <a:xfrm>
            <a:off x="7585022" y="3207245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67EF83B-5EC7-4AC6-97E5-360D9B4D3119}"/>
              </a:ext>
            </a:extLst>
          </p:cNvPr>
          <p:cNvSpPr txBox="1"/>
          <p:nvPr/>
        </p:nvSpPr>
        <p:spPr>
          <a:xfrm>
            <a:off x="7585022" y="3686143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E285D9E-E801-4757-9974-995D7920C2A5}"/>
              </a:ext>
            </a:extLst>
          </p:cNvPr>
          <p:cNvSpPr txBox="1"/>
          <p:nvPr/>
        </p:nvSpPr>
        <p:spPr>
          <a:xfrm>
            <a:off x="5527718" y="4520966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9AA01E-905B-4047-9C44-EB14CC4931E3}"/>
              </a:ext>
            </a:extLst>
          </p:cNvPr>
          <p:cNvSpPr txBox="1"/>
          <p:nvPr/>
        </p:nvSpPr>
        <p:spPr>
          <a:xfrm>
            <a:off x="5527718" y="4974464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C939FDF-5F06-4633-9350-A30339CE5C4C}"/>
              </a:ext>
            </a:extLst>
          </p:cNvPr>
          <p:cNvSpPr txBox="1"/>
          <p:nvPr/>
        </p:nvSpPr>
        <p:spPr>
          <a:xfrm>
            <a:off x="7585022" y="4521523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B0D7091-B57A-4614-AFB4-2341E69C6078}"/>
              </a:ext>
            </a:extLst>
          </p:cNvPr>
          <p:cNvSpPr txBox="1"/>
          <p:nvPr/>
        </p:nvSpPr>
        <p:spPr>
          <a:xfrm>
            <a:off x="7585022" y="4975021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F09BDB8-EB7B-4356-8903-8A7E93CE99F5}"/>
              </a:ext>
            </a:extLst>
          </p:cNvPr>
          <p:cNvSpPr txBox="1"/>
          <p:nvPr/>
        </p:nvSpPr>
        <p:spPr>
          <a:xfrm>
            <a:off x="5527718" y="5855557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19B2227-8627-423E-AA7E-8A7945B1AFD1}"/>
              </a:ext>
            </a:extLst>
          </p:cNvPr>
          <p:cNvSpPr txBox="1"/>
          <p:nvPr/>
        </p:nvSpPr>
        <p:spPr>
          <a:xfrm>
            <a:off x="5527718" y="6334455"/>
            <a:ext cx="196736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D01FB83-2DCA-4F55-833E-453698C4539C}"/>
              </a:ext>
            </a:extLst>
          </p:cNvPr>
          <p:cNvSpPr txBox="1"/>
          <p:nvPr/>
        </p:nvSpPr>
        <p:spPr>
          <a:xfrm>
            <a:off x="7585022" y="5855557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8B4F2CC-1D73-420D-A79A-F7C33E470191}"/>
              </a:ext>
            </a:extLst>
          </p:cNvPr>
          <p:cNvSpPr txBox="1"/>
          <p:nvPr/>
        </p:nvSpPr>
        <p:spPr>
          <a:xfrm>
            <a:off x="7585022" y="6334455"/>
            <a:ext cx="146903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AA4EDD3-4F0E-4E72-8BAB-7FF411900E3B}"/>
              </a:ext>
            </a:extLst>
          </p:cNvPr>
          <p:cNvSpPr txBox="1"/>
          <p:nvPr/>
        </p:nvSpPr>
        <p:spPr>
          <a:xfrm rot="16200000">
            <a:off x="-531111" y="5957555"/>
            <a:ext cx="1431557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@MrGibbons</a:t>
            </a:r>
          </a:p>
        </p:txBody>
      </p:sp>
    </p:spTree>
    <p:extLst>
      <p:ext uri="{BB962C8B-B14F-4D97-AF65-F5344CB8AC3E}">
        <p14:creationId xmlns:p14="http://schemas.microsoft.com/office/powerpoint/2010/main" val="290024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08504CC-849D-48EE-B32E-50394A27B0C2}"/>
              </a:ext>
            </a:extLst>
          </p:cNvPr>
          <p:cNvSpPr/>
          <p:nvPr/>
        </p:nvSpPr>
        <p:spPr>
          <a:xfrm>
            <a:off x="1528994" y="86916"/>
            <a:ext cx="2915589" cy="6771084"/>
          </a:xfrm>
          <a:prstGeom prst="rect">
            <a:avLst/>
          </a:prstGeom>
        </p:spPr>
        <p:txBody>
          <a:bodyPr wrap="square" numCol="1">
            <a:noAutofit/>
          </a:bodyPr>
          <a:lstStyle/>
          <a:p>
            <a:r>
              <a:rPr lang="es-ES" sz="1400" b="1" dirty="0"/>
              <a:t>Q        Equation               Solution</a:t>
            </a:r>
            <a:endParaRPr lang="es-ES" sz="1400" dirty="0"/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1	1x + 0y = 2		x = 	2</a:t>
            </a:r>
          </a:p>
          <a:p>
            <a:r>
              <a:rPr lang="es-ES" sz="1400" dirty="0"/>
              <a:t>	1x + 1y = 8		y = 	6</a:t>
            </a:r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2	1x + 0y = 2		x = 	2</a:t>
            </a:r>
          </a:p>
          <a:p>
            <a:r>
              <a:rPr lang="es-ES" sz="1400" dirty="0"/>
              <a:t>	1x + 2y = 14		y = 	6</a:t>
            </a:r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3	1x + 0y = 2		x = 	2</a:t>
            </a:r>
          </a:p>
          <a:p>
            <a:r>
              <a:rPr lang="es-ES" sz="1400" dirty="0"/>
              <a:t>	1x + 2y = 14		y = 	6</a:t>
            </a:r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4	2x + 0y = 4		x = 	2</a:t>
            </a:r>
          </a:p>
          <a:p>
            <a:r>
              <a:rPr lang="es-ES" sz="1400" dirty="0"/>
              <a:t>	2x + 4y = 28		y = 	6</a:t>
            </a:r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5	2x + 0y = 2		x = 	1</a:t>
            </a:r>
          </a:p>
          <a:p>
            <a:r>
              <a:rPr lang="es-ES" sz="1400" dirty="0"/>
              <a:t>	2x + 4y = 14		y = 	3</a:t>
            </a:r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6	2x + 0y = 20		x = 	10</a:t>
            </a:r>
          </a:p>
          <a:p>
            <a:r>
              <a:rPr lang="es-ES" sz="1400" dirty="0"/>
              <a:t>	2x + 4y = 140	y = 	30</a:t>
            </a:r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7	2x + 0y = 60		x = 	30</a:t>
            </a:r>
          </a:p>
          <a:p>
            <a:r>
              <a:rPr lang="es-ES" sz="1400" dirty="0"/>
              <a:t>	2x + 4y = 100	y = 	10</a:t>
            </a:r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8	1x + 0y = 30		x = 	30</a:t>
            </a:r>
          </a:p>
          <a:p>
            <a:r>
              <a:rPr lang="es-ES" sz="1400" dirty="0"/>
              <a:t>	2x + 4y = 100	y = 	10</a:t>
            </a:r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9	1x + 1y = 40		x = 	30</a:t>
            </a:r>
          </a:p>
          <a:p>
            <a:r>
              <a:rPr lang="es-ES" sz="1400" dirty="0"/>
              <a:t>	2x + 4y = 100	y = 	10</a:t>
            </a:r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10	1x + 1y = 8		x = 	6</a:t>
            </a:r>
          </a:p>
          <a:p>
            <a:r>
              <a:rPr lang="es-ES" sz="1400" dirty="0"/>
              <a:t>	2x + 4y = 20		y = 	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80D3D6-5FF1-462A-A049-FA1116BDD0F4}"/>
              </a:ext>
            </a:extLst>
          </p:cNvPr>
          <p:cNvSpPr txBox="1"/>
          <p:nvPr/>
        </p:nvSpPr>
        <p:spPr>
          <a:xfrm rot="16200000">
            <a:off x="-531111" y="5957555"/>
            <a:ext cx="1431557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@MrGibbons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0C3331-A74A-4276-B4FE-CBCAC34AFD3E}"/>
              </a:ext>
            </a:extLst>
          </p:cNvPr>
          <p:cNvSpPr/>
          <p:nvPr/>
        </p:nvSpPr>
        <p:spPr>
          <a:xfrm>
            <a:off x="4444583" y="86916"/>
            <a:ext cx="444458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/>
              <a:t>Q        Equation               Solution</a:t>
            </a:r>
            <a:endParaRPr lang="es-ES" sz="1400" dirty="0"/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11	2x + 2y = 16		x = 	6</a:t>
            </a:r>
          </a:p>
          <a:p>
            <a:r>
              <a:rPr lang="es-ES" sz="1400" dirty="0"/>
              <a:t>	2x + 4y = 20		y = 	2</a:t>
            </a:r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12	2x + 2y = 16		x = 	6</a:t>
            </a:r>
          </a:p>
          <a:p>
            <a:r>
              <a:rPr lang="es-ES" sz="1400" dirty="0"/>
              <a:t>	1x + 2y = 10		y = 	2</a:t>
            </a:r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13	2x + 2y = 12		x = 	6</a:t>
            </a:r>
          </a:p>
          <a:p>
            <a:r>
              <a:rPr lang="es-ES" sz="1400" dirty="0"/>
              <a:t>	1x + 2y = 6		y = 	0</a:t>
            </a:r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14	2x + 2y = 12		x = 	0</a:t>
            </a:r>
          </a:p>
          <a:p>
            <a:r>
              <a:rPr lang="es-ES" sz="1400" dirty="0"/>
              <a:t>	1x + 2y = 12		y = 	6</a:t>
            </a:r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15	2x + 2y = 12		x = 	?</a:t>
            </a:r>
          </a:p>
          <a:p>
            <a:r>
              <a:rPr lang="es-ES" sz="1400" dirty="0"/>
              <a:t>	1x + 1y = 12		y = 	?  </a:t>
            </a:r>
            <a:r>
              <a:rPr lang="es-ES" sz="1400" dirty="0">
                <a:sym typeface="Wingdings" panose="05000000000000000000" pitchFamily="2" charset="2"/>
              </a:rPr>
              <a:t>  no solutions!</a:t>
            </a:r>
            <a:endParaRPr lang="es-ES" sz="1400" dirty="0"/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16	2x + 2y = 12		x = 	?</a:t>
            </a:r>
          </a:p>
          <a:p>
            <a:r>
              <a:rPr lang="es-ES" sz="1400" dirty="0"/>
              <a:t>	1x + 1y = 6		y = 	?  </a:t>
            </a:r>
            <a:r>
              <a:rPr lang="es-ES" sz="1400" dirty="0">
                <a:sym typeface="Wingdings" panose="05000000000000000000" pitchFamily="2" charset="2"/>
              </a:rPr>
              <a:t>  infinite solutions!</a:t>
            </a:r>
            <a:endParaRPr lang="es-ES" sz="1400" dirty="0"/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17	2x + 2y = 0		x = 	?</a:t>
            </a:r>
          </a:p>
          <a:p>
            <a:r>
              <a:rPr lang="es-ES" sz="1400" dirty="0"/>
              <a:t>	1x + 1y = 0		y = 	?  </a:t>
            </a:r>
            <a:r>
              <a:rPr lang="es-ES" sz="1400" dirty="0">
                <a:sym typeface="Wingdings" panose="05000000000000000000" pitchFamily="2" charset="2"/>
              </a:rPr>
              <a:t>  infinite solutions!</a:t>
            </a:r>
            <a:endParaRPr lang="es-ES" sz="1400" dirty="0"/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18	2x + 2y = 0		x = 	0</a:t>
            </a:r>
          </a:p>
          <a:p>
            <a:r>
              <a:rPr lang="es-ES" sz="1400" dirty="0"/>
              <a:t>	2x + 1y = 0		y = 	0</a:t>
            </a:r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19	2x + 2y = 2		x = 	-1</a:t>
            </a:r>
          </a:p>
          <a:p>
            <a:r>
              <a:rPr lang="es-ES" sz="1400" dirty="0"/>
              <a:t>	2x + 1y = 0		y = 	2</a:t>
            </a:r>
          </a:p>
          <a:p>
            <a:r>
              <a:rPr lang="es-ES" sz="1400" dirty="0"/>
              <a:t>			</a:t>
            </a:r>
          </a:p>
          <a:p>
            <a:r>
              <a:rPr lang="es-ES" sz="1400" dirty="0"/>
              <a:t>20	2x + 2y = 2		x = 	?</a:t>
            </a:r>
          </a:p>
          <a:p>
            <a:r>
              <a:rPr lang="es-ES" sz="1400" dirty="0"/>
              <a:t>	1x + 1y = 0		y = 	?  </a:t>
            </a:r>
            <a:r>
              <a:rPr lang="es-ES" sz="1400" dirty="0">
                <a:sym typeface="Wingdings" panose="05000000000000000000" pitchFamily="2" charset="2"/>
              </a:rPr>
              <a:t>  no solutions!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9976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1193</Words>
  <Application>Microsoft Office PowerPoint</Application>
  <PresentationFormat>On-screen Show (4:3)</PresentationFormat>
  <Paragraphs>675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Simultaneous equations introduction – Bar Model</vt:lpstr>
      <vt:lpstr>Worked Example</vt:lpstr>
      <vt:lpstr>Worked Example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harv gee</cp:lastModifiedBy>
  <cp:revision>120</cp:revision>
  <dcterms:created xsi:type="dcterms:W3CDTF">2018-01-26T08:52:52Z</dcterms:created>
  <dcterms:modified xsi:type="dcterms:W3CDTF">2020-06-29T12:05:55Z</dcterms:modified>
</cp:coreProperties>
</file>