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18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3" autoAdjust="0"/>
    <p:restoredTop sz="89362" autoAdjust="0"/>
  </p:normalViewPr>
  <p:slideViewPr>
    <p:cSldViewPr snapToGrid="0">
      <p:cViewPr varScale="1">
        <p:scale>
          <a:sx n="105" d="100"/>
          <a:sy n="105" d="100"/>
        </p:scale>
        <p:origin x="69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Stem and Leaf Diagrams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60290" y="1868882"/>
            <a:ext cx="5623420" cy="1645181"/>
            <a:chOff x="615775" y="1868882"/>
            <a:chExt cx="5623420" cy="164518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2DB9031-E283-42AE-8AB1-E4698CE36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2589" y="2599663"/>
              <a:ext cx="914400" cy="914400"/>
            </a:xfrm>
            <a:prstGeom prst="rect">
              <a:avLst/>
            </a:prstGeom>
          </p:spPr>
        </p:pic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615775" y="1868882"/>
              <a:ext cx="1129900" cy="7426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Silent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Teacher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2654031" y="2043456"/>
              <a:ext cx="1292775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Narration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4855162" y="2043456"/>
              <a:ext cx="1384033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CAE33AA-B4D9-4F9C-9E3E-C1CC5FF19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139" y="2561145"/>
              <a:ext cx="914400" cy="9144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C3F8E7C-4AA3-4B5E-BD37-56B6034A6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7625" y="2553875"/>
              <a:ext cx="914400" cy="914400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" y="-1082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83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04768"/>
              </p:ext>
            </p:extLst>
          </p:nvPr>
        </p:nvGraphicFramePr>
        <p:xfrm>
          <a:off x="2776054" y="4300727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5  7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 9  9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0  4  4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 8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sp>
        <p:nvSpPr>
          <p:cNvPr id="184" name="TextBox 183"/>
          <p:cNvSpPr txBox="1"/>
          <p:nvPr/>
        </p:nvSpPr>
        <p:spPr>
          <a:xfrm>
            <a:off x="4934550" y="4521199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Key:</a:t>
            </a:r>
            <a:r>
              <a:rPr lang="en-GB" dirty="0">
                <a:solidFill>
                  <a:schemeClr val="bg1"/>
                </a:solidFill>
              </a:rPr>
              <a:t> 5|5  =  55</a:t>
            </a:r>
          </a:p>
        </p:txBody>
      </p:sp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9466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331" y="598531"/>
            <a:ext cx="3852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 ordered stem and leaf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diagram for this data: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46" y="1429528"/>
            <a:ext cx="385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42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35	56	39	</a:t>
            </a: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38	42	55	42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094159"/>
              </p:ext>
            </p:extLst>
          </p:nvPr>
        </p:nvGraphicFramePr>
        <p:xfrm>
          <a:off x="228546" y="3640328"/>
          <a:ext cx="262641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06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2095008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62633"/>
              </p:ext>
            </p:extLst>
          </p:nvPr>
        </p:nvGraphicFramePr>
        <p:xfrm>
          <a:off x="5021164" y="3640328"/>
          <a:ext cx="262641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06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2095008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77880" y="602519"/>
            <a:ext cx="3852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 ordered stem and leaf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diagram for this data: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61095" y="1433516"/>
            <a:ext cx="385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45	34	51	37	</a:t>
            </a: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37	43	52	46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1667" y="5353828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Key: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04216" y="5353827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Key:</a:t>
            </a:r>
          </a:p>
        </p:txBody>
      </p:sp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14999" y="84725"/>
            <a:ext cx="667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 ordered stem for each of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these data sets: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33692"/>
              </p:ext>
            </p:extLst>
          </p:nvPr>
        </p:nvGraphicFramePr>
        <p:xfrm>
          <a:off x="0" y="762725"/>
          <a:ext cx="4294782" cy="5729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198">
                  <a:extLst>
                    <a:ext uri="{9D8B030D-6E8A-4147-A177-3AD203B41FA5}">
                      <a16:colId xmlns:a16="http://schemas.microsoft.com/office/drawing/2014/main" val="47048630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434652639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4091094750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328257764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3499962288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548975552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133306854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985988119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1961774822"/>
                    </a:ext>
                  </a:extLst>
                </a:gridCol>
              </a:tblGrid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982609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708853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038362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91301"/>
              </p:ext>
            </p:extLst>
          </p:nvPr>
        </p:nvGraphicFramePr>
        <p:xfrm>
          <a:off x="4669245" y="762725"/>
          <a:ext cx="4474755" cy="5729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95">
                  <a:extLst>
                    <a:ext uri="{9D8B030D-6E8A-4147-A177-3AD203B41FA5}">
                      <a16:colId xmlns:a16="http://schemas.microsoft.com/office/drawing/2014/main" val="1327368237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253171581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3161851644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321513423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137449319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881104500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5316946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600203183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1759195203"/>
                    </a:ext>
                  </a:extLst>
                </a:gridCol>
              </a:tblGrid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71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390144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7.1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2226460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5035898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54844"/>
              </p:ext>
            </p:extLst>
          </p:nvPr>
        </p:nvGraphicFramePr>
        <p:xfrm>
          <a:off x="442110" y="150672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93707"/>
              </p:ext>
            </p:extLst>
          </p:nvPr>
        </p:nvGraphicFramePr>
        <p:xfrm>
          <a:off x="442110" y="342696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28870"/>
              </p:ext>
            </p:extLst>
          </p:nvPr>
        </p:nvGraphicFramePr>
        <p:xfrm>
          <a:off x="442110" y="534720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74577"/>
              </p:ext>
            </p:extLst>
          </p:nvPr>
        </p:nvGraphicFramePr>
        <p:xfrm>
          <a:off x="5217310" y="150672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63575"/>
              </p:ext>
            </p:extLst>
          </p:nvPr>
        </p:nvGraphicFramePr>
        <p:xfrm>
          <a:off x="5217310" y="342696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77053"/>
              </p:ext>
            </p:extLst>
          </p:nvPr>
        </p:nvGraphicFramePr>
        <p:xfrm>
          <a:off x="5217310" y="534720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9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14999" y="84725"/>
            <a:ext cx="667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 ordered stem for each of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these data sets: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16821"/>
              </p:ext>
            </p:extLst>
          </p:nvPr>
        </p:nvGraphicFramePr>
        <p:xfrm>
          <a:off x="0" y="762725"/>
          <a:ext cx="4294782" cy="5729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198">
                  <a:extLst>
                    <a:ext uri="{9D8B030D-6E8A-4147-A177-3AD203B41FA5}">
                      <a16:colId xmlns:a16="http://schemas.microsoft.com/office/drawing/2014/main" val="47048630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434652639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4091094750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328257764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3499962288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548975552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133306854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2985988119"/>
                    </a:ext>
                  </a:extLst>
                </a:gridCol>
                <a:gridCol w="477198">
                  <a:extLst>
                    <a:ext uri="{9D8B030D-6E8A-4147-A177-3AD203B41FA5}">
                      <a16:colId xmlns:a16="http://schemas.microsoft.com/office/drawing/2014/main" val="1961774822"/>
                    </a:ext>
                  </a:extLst>
                </a:gridCol>
              </a:tblGrid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982609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708853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sz="1800" b="1" dirty="0"/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038362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80186"/>
              </p:ext>
            </p:extLst>
          </p:nvPr>
        </p:nvGraphicFramePr>
        <p:xfrm>
          <a:off x="4669245" y="762725"/>
          <a:ext cx="4474755" cy="5729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95">
                  <a:extLst>
                    <a:ext uri="{9D8B030D-6E8A-4147-A177-3AD203B41FA5}">
                      <a16:colId xmlns:a16="http://schemas.microsoft.com/office/drawing/2014/main" val="1327368237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253171581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3161851644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321513423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137449319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881104500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53169469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2600203183"/>
                    </a:ext>
                  </a:extLst>
                </a:gridCol>
                <a:gridCol w="497195">
                  <a:extLst>
                    <a:ext uri="{9D8B030D-6E8A-4147-A177-3AD203B41FA5}">
                      <a16:colId xmlns:a16="http://schemas.microsoft.com/office/drawing/2014/main" val="1759195203"/>
                    </a:ext>
                  </a:extLst>
                </a:gridCol>
              </a:tblGrid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71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71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390144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5.7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7.1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5.7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7.1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2226460"/>
                  </a:ext>
                </a:extLst>
              </a:tr>
              <a:tr h="1909838">
                <a:tc>
                  <a:txBody>
                    <a:bodyPr/>
                    <a:lstStyle/>
                    <a:p>
                      <a:r>
                        <a:rPr lang="en-GB" b="1" dirty="0"/>
                        <a:t>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6.2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6.6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6.0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6.1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6.7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6.7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5035898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09683"/>
              </p:ext>
            </p:extLst>
          </p:nvPr>
        </p:nvGraphicFramePr>
        <p:xfrm>
          <a:off x="442110" y="150672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1  6  7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0  2  7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99622"/>
              </p:ext>
            </p:extLst>
          </p:nvPr>
        </p:nvGraphicFramePr>
        <p:xfrm>
          <a:off x="442110" y="342696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1  6  6  7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0  2  7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30833"/>
              </p:ext>
            </p:extLst>
          </p:nvPr>
        </p:nvGraphicFramePr>
        <p:xfrm>
          <a:off x="442110" y="534720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1  6  6  7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0  2  7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81062"/>
              </p:ext>
            </p:extLst>
          </p:nvPr>
        </p:nvGraphicFramePr>
        <p:xfrm>
          <a:off x="5217310" y="150672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1  6  6  7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0  2  7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70866"/>
              </p:ext>
            </p:extLst>
          </p:nvPr>
        </p:nvGraphicFramePr>
        <p:xfrm>
          <a:off x="5217310" y="3426968"/>
          <a:ext cx="19962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7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1  6  6  7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0  2  7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9285"/>
              </p:ext>
            </p:extLst>
          </p:nvPr>
        </p:nvGraphicFramePr>
        <p:xfrm>
          <a:off x="5217310" y="5347208"/>
          <a:ext cx="248397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210">
                  <a:extLst>
                    <a:ext uri="{9D8B030D-6E8A-4147-A177-3AD203B41FA5}">
                      <a16:colId xmlns:a16="http://schemas.microsoft.com/office/drawing/2014/main" val="435080351"/>
                    </a:ext>
                  </a:extLst>
                </a:gridCol>
                <a:gridCol w="2143760">
                  <a:extLst>
                    <a:ext uri="{9D8B030D-6E8A-4147-A177-3AD203B41FA5}">
                      <a16:colId xmlns:a16="http://schemas.microsoft.com/office/drawing/2014/main" val="2894702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2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0  1  1  2  6  6  7  7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45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82919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51680" y="762725"/>
            <a:ext cx="0" cy="5932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94000" y="1727200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2|1  =  21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6524" y="3729082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2|1  = 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79048" y="5730964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2|1  =  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75806" y="1727200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5|1  =  51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31164" y="3685148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5|1  =  5.1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13600" y="6275062"/>
            <a:ext cx="16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Key:</a:t>
            </a:r>
            <a:r>
              <a:rPr lang="en-GB" dirty="0">
                <a:solidFill>
                  <a:srgbClr val="FF0000"/>
                </a:solidFill>
              </a:rPr>
              <a:t> 6|1  =  6.1</a:t>
            </a:r>
          </a:p>
        </p:txBody>
      </p:sp>
    </p:spTree>
    <p:extLst>
      <p:ext uri="{BB962C8B-B14F-4D97-AF65-F5344CB8AC3E}">
        <p14:creationId xmlns:p14="http://schemas.microsoft.com/office/powerpoint/2010/main" val="23473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2258</TotalTime>
  <Words>369</Words>
  <Application>Microsoft Office PowerPoint</Application>
  <PresentationFormat>On-screen Show (4:3)</PresentationFormat>
  <Paragraphs>217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Stem and Leaf Diagrams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144</cp:revision>
  <dcterms:created xsi:type="dcterms:W3CDTF">2018-01-26T08:52:52Z</dcterms:created>
  <dcterms:modified xsi:type="dcterms:W3CDTF">2020-06-06T18:21:47Z</dcterms:modified>
</cp:coreProperties>
</file>