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6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5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26" Type="http://schemas.openxmlformats.org/officeDocument/2006/relationships/image" Target="../media/image32.png"/><Relationship Id="rId3" Type="http://schemas.openxmlformats.org/officeDocument/2006/relationships/image" Target="../media/image10.png"/><Relationship Id="rId21" Type="http://schemas.openxmlformats.org/officeDocument/2006/relationships/image" Target="../media/image27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5" Type="http://schemas.openxmlformats.org/officeDocument/2006/relationships/image" Target="../media/image31.png"/><Relationship Id="rId2" Type="http://schemas.openxmlformats.org/officeDocument/2006/relationships/image" Target="../media/image6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24" Type="http://schemas.openxmlformats.org/officeDocument/2006/relationships/image" Target="../media/image30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23" Type="http://schemas.openxmlformats.org/officeDocument/2006/relationships/image" Target="../media/image29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5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28.png"/><Relationship Id="rId27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5"/>
            <a:ext cx="6638269" cy="1590137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Volume and Surface Area of a Sphere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(working backwards)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pic>
        <p:nvPicPr>
          <p:cNvPr id="15" name="Picture 4" descr="Sphere | Math ∞ Blog">
            <a:extLst>
              <a:ext uri="{FF2B5EF4-FFF2-40B4-BE49-F238E27FC236}">
                <a16:creationId xmlns:a16="http://schemas.microsoft.com/office/drawing/2014/main" id="{CA0D097B-CA8B-4F45-9A4B-A36A40086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318" y="3962130"/>
            <a:ext cx="1959364" cy="1959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630154" y="645887"/>
                <a:ext cx="2666236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=160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154" y="645887"/>
                <a:ext cx="2666236" cy="230832"/>
              </a:xfrm>
              <a:prstGeom prst="rect">
                <a:avLst/>
              </a:prstGeom>
              <a:blipFill rotWithShape="0">
                <a:blip r:embed="rId2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 descr="Spher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68" y="677404"/>
            <a:ext cx="1475175" cy="14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Straight Connector 34"/>
          <p:cNvCxnSpPr/>
          <p:nvPr/>
        </p:nvCxnSpPr>
        <p:spPr>
          <a:xfrm flipV="1">
            <a:off x="853355" y="967863"/>
            <a:ext cx="346795" cy="447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06946" y="1029844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050" i="1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946" y="1029844"/>
                <a:ext cx="219806" cy="161583"/>
              </a:xfrm>
              <a:prstGeom prst="rect">
                <a:avLst/>
              </a:prstGeom>
              <a:blipFill rotWithShape="0">
                <a:blip r:embed="rId4"/>
                <a:stretch>
                  <a:fillRect l="-13889" r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Picture 4" descr="Spher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183" y="677403"/>
            <a:ext cx="1475175" cy="14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" name="Straight Connector 37"/>
          <p:cNvCxnSpPr/>
          <p:nvPr/>
        </p:nvCxnSpPr>
        <p:spPr>
          <a:xfrm flipV="1">
            <a:off x="5424770" y="967862"/>
            <a:ext cx="346795" cy="447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378361" y="1029843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050" i="1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361" y="1029843"/>
                <a:ext cx="219806" cy="161583"/>
              </a:xfrm>
              <a:prstGeom prst="rect">
                <a:avLst/>
              </a:prstGeom>
              <a:blipFill rotWithShape="0">
                <a:blip r:embed="rId4"/>
                <a:stretch>
                  <a:fillRect l="-13889" r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255088" y="645887"/>
                <a:ext cx="2666236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=320</m:t>
                      </m:r>
                      <m:r>
                        <a:rPr lang="en-GB" sz="1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088" y="645887"/>
                <a:ext cx="2666236" cy="230832"/>
              </a:xfrm>
              <a:prstGeom prst="rect">
                <a:avLst/>
              </a:prstGeom>
              <a:blipFill rotWithShape="0">
                <a:blip r:embed="rId5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urface Area and Volume of a Sphere | CK-12 Found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418" y="729090"/>
            <a:ext cx="1213399" cy="85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257825" y="270352"/>
                <a:ext cx="2666236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=36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25" y="270352"/>
                <a:ext cx="2666236" cy="230832"/>
              </a:xfrm>
              <a:prstGeom prst="rect">
                <a:avLst/>
              </a:prstGeom>
              <a:blipFill rotWithShape="0"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2" name="Picture 4" descr="Sphere | Math ∞ Bl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9" y="617247"/>
            <a:ext cx="1475175" cy="14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Straight Connector 72"/>
          <p:cNvCxnSpPr/>
          <p:nvPr/>
        </p:nvCxnSpPr>
        <p:spPr>
          <a:xfrm flipV="1">
            <a:off x="1466966" y="907706"/>
            <a:ext cx="346795" cy="447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420557" y="969687"/>
                <a:ext cx="21980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200" i="1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557" y="969687"/>
                <a:ext cx="219806" cy="184666"/>
              </a:xfrm>
              <a:prstGeom prst="rect">
                <a:avLst/>
              </a:prstGeom>
              <a:blipFill rotWithShape="0">
                <a:blip r:embed="rId5"/>
                <a:stretch>
                  <a:fillRect l="-16667" r="-5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137323" y="270352"/>
                <a:ext cx="2666236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323" y="270352"/>
                <a:ext cx="2666236" cy="230832"/>
              </a:xfrm>
              <a:prstGeom prst="rect">
                <a:avLst/>
              </a:prstGeom>
              <a:blipFill rotWithShape="0">
                <a:blip r:embed="rId6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6" name="Picture 4" descr="Sphere | Math ∞ Bl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877" y="617247"/>
            <a:ext cx="1475175" cy="14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/>
          <p:cNvCxnSpPr/>
          <p:nvPr/>
        </p:nvCxnSpPr>
        <p:spPr>
          <a:xfrm flipV="1">
            <a:off x="4346464" y="907706"/>
            <a:ext cx="346795" cy="447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300055" y="969687"/>
                <a:ext cx="21980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055" y="969687"/>
                <a:ext cx="219806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25000" r="-666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903570" y="270350"/>
                <a:ext cx="2666236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570" y="270350"/>
                <a:ext cx="2666236" cy="230832"/>
              </a:xfrm>
              <a:prstGeom prst="rect">
                <a:avLst/>
              </a:prstGeom>
              <a:blipFill rotWithShape="0">
                <a:blip r:embed="rId8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7231118" y="1216334"/>
                <a:ext cx="21980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118" y="1216334"/>
                <a:ext cx="219806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25000" r="-666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3" name="Picture 2" descr="Surface Area and Volume of a Sphere | CK-12 Found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40" y="3043962"/>
            <a:ext cx="1213399" cy="85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257825" y="2415644"/>
                <a:ext cx="2666236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=36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25" y="2415644"/>
                <a:ext cx="2666236" cy="230832"/>
              </a:xfrm>
              <a:prstGeom prst="rect">
                <a:avLst/>
              </a:prstGeom>
              <a:blipFill rotWithShape="0">
                <a:blip r:embed="rId9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1481040" y="3531206"/>
                <a:ext cx="21980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200" i="1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040" y="3531206"/>
                <a:ext cx="21980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19444" r="-5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3151396" y="2409656"/>
                <a:ext cx="2666236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𝑢𝑟𝑓𝑎𝑐𝑒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1396" y="2409656"/>
                <a:ext cx="2666236" cy="230832"/>
              </a:xfrm>
              <a:prstGeom prst="rect">
                <a:avLst/>
              </a:prstGeom>
              <a:blipFill rotWithShape="0">
                <a:blip r:embed="rId11"/>
                <a:stretch>
                  <a:fillRect b="-36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7" name="Picture 4" descr="Sphere | Math ∞ Bl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950" y="2756551"/>
            <a:ext cx="1475175" cy="14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8" name="Straight Connector 87"/>
          <p:cNvCxnSpPr/>
          <p:nvPr/>
        </p:nvCxnSpPr>
        <p:spPr>
          <a:xfrm flipV="1">
            <a:off x="4360537" y="3047010"/>
            <a:ext cx="346795" cy="447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4314128" y="3108991"/>
                <a:ext cx="21980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200" i="1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128" y="3108991"/>
                <a:ext cx="219806" cy="184666"/>
              </a:xfrm>
              <a:prstGeom prst="rect">
                <a:avLst/>
              </a:prstGeom>
              <a:blipFill rotWithShape="0">
                <a:blip r:embed="rId12"/>
                <a:stretch>
                  <a:fillRect l="-19444" r="-5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6037256" y="2382881"/>
                <a:ext cx="2666236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𝑢𝑟𝑓𝑎𝑐𝑒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=200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256" y="2382881"/>
                <a:ext cx="2666236" cy="230832"/>
              </a:xfrm>
              <a:prstGeom prst="rect">
                <a:avLst/>
              </a:prstGeom>
              <a:blipFill rotWithShape="0">
                <a:blip r:embed="rId13"/>
                <a:stretch>
                  <a:fillRect b="-36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1" name="Picture 4" descr="Sphere | Math ∞ Bl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10" y="2729776"/>
            <a:ext cx="1475175" cy="14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2" name="Straight Connector 91"/>
          <p:cNvCxnSpPr/>
          <p:nvPr/>
        </p:nvCxnSpPr>
        <p:spPr>
          <a:xfrm flipV="1">
            <a:off x="7246397" y="3020235"/>
            <a:ext cx="346795" cy="447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7199988" y="3082216"/>
                <a:ext cx="21980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200" i="1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988" y="3082216"/>
                <a:ext cx="219806" cy="184666"/>
              </a:xfrm>
              <a:prstGeom prst="rect">
                <a:avLst/>
              </a:prstGeom>
              <a:blipFill rotWithShape="0">
                <a:blip r:embed="rId5"/>
                <a:stretch>
                  <a:fillRect l="-16667" r="-5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248144" y="4489314"/>
                <a:ext cx="2666236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𝑢𝑟𝑓𝑎𝑐𝑒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=200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44" y="4489314"/>
                <a:ext cx="2666236" cy="230832"/>
              </a:xfrm>
              <a:prstGeom prst="rect">
                <a:avLst/>
              </a:prstGeom>
              <a:blipFill rotWithShape="0">
                <a:blip r:embed="rId14"/>
                <a:stretch>
                  <a:fillRect b="-36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5" name="Picture 4" descr="Sphere | Math ∞ Bl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98" y="4836209"/>
            <a:ext cx="1475175" cy="14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6" name="Straight Connector 95"/>
          <p:cNvCxnSpPr/>
          <p:nvPr/>
        </p:nvCxnSpPr>
        <p:spPr>
          <a:xfrm>
            <a:off x="901658" y="5489378"/>
            <a:ext cx="1123170" cy="1378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1361456" y="5356302"/>
                <a:ext cx="21980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200" i="1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456" y="5356302"/>
                <a:ext cx="219806" cy="184666"/>
              </a:xfrm>
              <a:prstGeom prst="rect">
                <a:avLst/>
              </a:prstGeom>
              <a:blipFill rotWithShape="0">
                <a:blip r:embed="rId15"/>
                <a:stretch>
                  <a:fillRect l="-25000" r="-666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3152662" y="4489314"/>
                <a:ext cx="2666236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𝑢𝑟𝑓𝑎𝑐𝑒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=144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662" y="4489314"/>
                <a:ext cx="2666236" cy="230832"/>
              </a:xfrm>
              <a:prstGeom prst="rect">
                <a:avLst/>
              </a:prstGeom>
              <a:blipFill rotWithShape="0">
                <a:blip r:embed="rId16"/>
                <a:stretch>
                  <a:fillRect b="-36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9" name="Picture 4" descr="Sphere | Math ∞ Bl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16" y="4836209"/>
            <a:ext cx="1475175" cy="14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0" name="Straight Connector 99"/>
          <p:cNvCxnSpPr/>
          <p:nvPr/>
        </p:nvCxnSpPr>
        <p:spPr>
          <a:xfrm flipV="1">
            <a:off x="4361803" y="5126668"/>
            <a:ext cx="346795" cy="447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4315394" y="5188649"/>
                <a:ext cx="21980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200" i="1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394" y="5188649"/>
                <a:ext cx="219806" cy="184666"/>
              </a:xfrm>
              <a:prstGeom prst="rect">
                <a:avLst/>
              </a:prstGeom>
              <a:blipFill rotWithShape="0">
                <a:blip r:embed="rId12"/>
                <a:stretch>
                  <a:fillRect l="-19444" r="-5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" name="Picture 2" descr="Surface Area and Volume of a Sphere | CK-12 Found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586" y="5115705"/>
            <a:ext cx="1213399" cy="85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7377286" y="5602949"/>
                <a:ext cx="21980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286" y="5602949"/>
                <a:ext cx="219806" cy="184666"/>
              </a:xfrm>
              <a:prstGeom prst="rect">
                <a:avLst/>
              </a:prstGeom>
              <a:blipFill rotWithShape="0">
                <a:blip r:embed="rId17"/>
                <a:stretch>
                  <a:fillRect l="-25000" r="-666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6037256" y="4472627"/>
                <a:ext cx="2666236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𝑢𝑟𝑓𝑎𝑐𝑒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256" y="4472627"/>
                <a:ext cx="2666236" cy="230832"/>
              </a:xfrm>
              <a:prstGeom prst="rect">
                <a:avLst/>
              </a:prstGeom>
              <a:blipFill rotWithShape="0">
                <a:blip r:embed="rId18"/>
                <a:stretch>
                  <a:fillRect t="-2632" b="-36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TextBox 105"/>
          <p:cNvSpPr txBox="1"/>
          <p:nvPr/>
        </p:nvSpPr>
        <p:spPr>
          <a:xfrm>
            <a:off x="-42681" y="-18387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 						      2) 						    3)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07" name="TextBox 106"/>
          <p:cNvSpPr txBox="1"/>
          <p:nvPr/>
        </p:nvSpPr>
        <p:spPr>
          <a:xfrm>
            <a:off x="-36096" y="1975798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 						      5) 						    6)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08" name="TextBox 107"/>
          <p:cNvSpPr txBox="1"/>
          <p:nvPr/>
        </p:nvSpPr>
        <p:spPr>
          <a:xfrm>
            <a:off x="-36096" y="4207599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 						      8) 						    9)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 descr="Surface Area and Volume of a Sphere | CK-12 Found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418" y="729090"/>
            <a:ext cx="1213399" cy="85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257825" y="270352"/>
                <a:ext cx="2666236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=36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25" y="270352"/>
                <a:ext cx="2666236" cy="230832"/>
              </a:xfrm>
              <a:prstGeom prst="rect">
                <a:avLst/>
              </a:prstGeom>
              <a:blipFill rotWithShape="0"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4" name="Picture 4" descr="Sphere | Math ∞ Bl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9" y="617247"/>
            <a:ext cx="1475175" cy="14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5" name="Straight Connector 84"/>
          <p:cNvCxnSpPr/>
          <p:nvPr/>
        </p:nvCxnSpPr>
        <p:spPr>
          <a:xfrm flipV="1">
            <a:off x="1466966" y="907706"/>
            <a:ext cx="346795" cy="447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1420557" y="969687"/>
                <a:ext cx="21980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200" i="1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557" y="969687"/>
                <a:ext cx="219806" cy="184666"/>
              </a:xfrm>
              <a:prstGeom prst="rect">
                <a:avLst/>
              </a:prstGeom>
              <a:blipFill rotWithShape="0">
                <a:blip r:embed="rId5"/>
                <a:stretch>
                  <a:fillRect l="-16667" r="-5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3137323" y="270352"/>
                <a:ext cx="2666236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323" y="270352"/>
                <a:ext cx="2666236" cy="230832"/>
              </a:xfrm>
              <a:prstGeom prst="rect">
                <a:avLst/>
              </a:prstGeom>
              <a:blipFill rotWithShape="0">
                <a:blip r:embed="rId6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8" name="Picture 4" descr="Sphere | Math ∞ Bl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877" y="617247"/>
            <a:ext cx="1475175" cy="14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9" name="Straight Connector 88"/>
          <p:cNvCxnSpPr/>
          <p:nvPr/>
        </p:nvCxnSpPr>
        <p:spPr>
          <a:xfrm flipV="1">
            <a:off x="4346464" y="907706"/>
            <a:ext cx="346795" cy="447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300055" y="969687"/>
                <a:ext cx="21980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055" y="969687"/>
                <a:ext cx="219806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25000" r="-666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5903570" y="270350"/>
                <a:ext cx="2666236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570" y="270350"/>
                <a:ext cx="2666236" cy="230832"/>
              </a:xfrm>
              <a:prstGeom prst="rect">
                <a:avLst/>
              </a:prstGeom>
              <a:blipFill rotWithShape="0">
                <a:blip r:embed="rId8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7231118" y="1216334"/>
                <a:ext cx="21980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118" y="1216334"/>
                <a:ext cx="219806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25000" r="-666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3" name="Picture 2" descr="Surface Area and Volume of a Sphere | CK-12 Found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40" y="3043962"/>
            <a:ext cx="1213399" cy="85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257825" y="2415644"/>
                <a:ext cx="2666236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=36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25" y="2415644"/>
                <a:ext cx="2666236" cy="230832"/>
              </a:xfrm>
              <a:prstGeom prst="rect">
                <a:avLst/>
              </a:prstGeom>
              <a:blipFill rotWithShape="0">
                <a:blip r:embed="rId9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1481040" y="3531206"/>
                <a:ext cx="21980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200" i="1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040" y="3531206"/>
                <a:ext cx="21980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19444" r="-5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3151396" y="2409656"/>
                <a:ext cx="2666236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𝑢𝑟𝑓𝑎𝑐𝑒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1396" y="2409656"/>
                <a:ext cx="2666236" cy="230832"/>
              </a:xfrm>
              <a:prstGeom prst="rect">
                <a:avLst/>
              </a:prstGeom>
              <a:blipFill rotWithShape="0">
                <a:blip r:embed="rId11"/>
                <a:stretch>
                  <a:fillRect b="-36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7" name="Picture 4" descr="Sphere | Math ∞ Bl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950" y="2756551"/>
            <a:ext cx="1475175" cy="14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8" name="Straight Connector 97"/>
          <p:cNvCxnSpPr/>
          <p:nvPr/>
        </p:nvCxnSpPr>
        <p:spPr>
          <a:xfrm flipV="1">
            <a:off x="4360537" y="3047010"/>
            <a:ext cx="346795" cy="447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4314128" y="3108991"/>
                <a:ext cx="21980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200" i="1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128" y="3108991"/>
                <a:ext cx="219806" cy="184666"/>
              </a:xfrm>
              <a:prstGeom prst="rect">
                <a:avLst/>
              </a:prstGeom>
              <a:blipFill rotWithShape="0">
                <a:blip r:embed="rId12"/>
                <a:stretch>
                  <a:fillRect l="-19444" r="-5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6037256" y="2382881"/>
                <a:ext cx="2666236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𝑢𝑟𝑓𝑎𝑐𝑒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=200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256" y="2382881"/>
                <a:ext cx="2666236" cy="230832"/>
              </a:xfrm>
              <a:prstGeom prst="rect">
                <a:avLst/>
              </a:prstGeom>
              <a:blipFill rotWithShape="0">
                <a:blip r:embed="rId13"/>
                <a:stretch>
                  <a:fillRect b="-36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1" name="Picture 4" descr="Sphere | Math ∞ Bl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10" y="2729776"/>
            <a:ext cx="1475175" cy="14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2" name="Straight Connector 101"/>
          <p:cNvCxnSpPr/>
          <p:nvPr/>
        </p:nvCxnSpPr>
        <p:spPr>
          <a:xfrm flipV="1">
            <a:off x="7246397" y="3020235"/>
            <a:ext cx="346795" cy="447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7199988" y="3082216"/>
                <a:ext cx="21980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200" i="1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988" y="3082216"/>
                <a:ext cx="219806" cy="184666"/>
              </a:xfrm>
              <a:prstGeom prst="rect">
                <a:avLst/>
              </a:prstGeom>
              <a:blipFill rotWithShape="0">
                <a:blip r:embed="rId5"/>
                <a:stretch>
                  <a:fillRect l="-16667" r="-5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248144" y="4489314"/>
                <a:ext cx="2666236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𝑢𝑟𝑓𝑎𝑐𝑒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=200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44" y="4489314"/>
                <a:ext cx="2666236" cy="230832"/>
              </a:xfrm>
              <a:prstGeom prst="rect">
                <a:avLst/>
              </a:prstGeom>
              <a:blipFill rotWithShape="0">
                <a:blip r:embed="rId14"/>
                <a:stretch>
                  <a:fillRect b="-36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5" name="Straight Connector 104"/>
          <p:cNvCxnSpPr/>
          <p:nvPr/>
        </p:nvCxnSpPr>
        <p:spPr>
          <a:xfrm>
            <a:off x="901658" y="5489378"/>
            <a:ext cx="1123170" cy="1378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1361456" y="5356302"/>
                <a:ext cx="21980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200" i="1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456" y="5356302"/>
                <a:ext cx="219806" cy="184666"/>
              </a:xfrm>
              <a:prstGeom prst="rect">
                <a:avLst/>
              </a:prstGeom>
              <a:blipFill rotWithShape="0">
                <a:blip r:embed="rId15"/>
                <a:stretch>
                  <a:fillRect l="-25000" r="-666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3152662" y="4489314"/>
                <a:ext cx="2666236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𝑢𝑟𝑓𝑎𝑐𝑒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=144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662" y="4489314"/>
                <a:ext cx="2666236" cy="230832"/>
              </a:xfrm>
              <a:prstGeom prst="rect">
                <a:avLst/>
              </a:prstGeom>
              <a:blipFill rotWithShape="0">
                <a:blip r:embed="rId16"/>
                <a:stretch>
                  <a:fillRect b="-36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8" name="Straight Connector 107"/>
          <p:cNvCxnSpPr/>
          <p:nvPr/>
        </p:nvCxnSpPr>
        <p:spPr>
          <a:xfrm flipV="1">
            <a:off x="4361803" y="5126668"/>
            <a:ext cx="346795" cy="447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4315394" y="5188649"/>
                <a:ext cx="21980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200" i="1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394" y="5188649"/>
                <a:ext cx="219806" cy="184666"/>
              </a:xfrm>
              <a:prstGeom prst="rect">
                <a:avLst/>
              </a:prstGeom>
              <a:blipFill rotWithShape="0">
                <a:blip r:embed="rId12"/>
                <a:stretch>
                  <a:fillRect l="-19444" r="-5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0" name="Picture 2" descr="Surface Area and Volume of a Sphere | CK-12 Found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586" y="5115705"/>
            <a:ext cx="1213399" cy="85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7377286" y="5602949"/>
                <a:ext cx="21980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286" y="5602949"/>
                <a:ext cx="219806" cy="184666"/>
              </a:xfrm>
              <a:prstGeom prst="rect">
                <a:avLst/>
              </a:prstGeom>
              <a:blipFill rotWithShape="0">
                <a:blip r:embed="rId17"/>
                <a:stretch>
                  <a:fillRect l="-25000" r="-666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6037256" y="4472627"/>
                <a:ext cx="2666236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𝑢𝑟𝑓𝑎𝑐𝑒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256" y="4472627"/>
                <a:ext cx="2666236" cy="230832"/>
              </a:xfrm>
              <a:prstGeom prst="rect">
                <a:avLst/>
              </a:prstGeom>
              <a:blipFill rotWithShape="0">
                <a:blip r:embed="rId18"/>
                <a:stretch>
                  <a:fillRect t="-2632" b="-36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TextBox 112"/>
          <p:cNvSpPr txBox="1"/>
          <p:nvPr/>
        </p:nvSpPr>
        <p:spPr>
          <a:xfrm>
            <a:off x="-42681" y="-18387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 						      2) 						    3)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14" name="TextBox 113"/>
          <p:cNvSpPr txBox="1"/>
          <p:nvPr/>
        </p:nvSpPr>
        <p:spPr>
          <a:xfrm>
            <a:off x="-36096" y="1975798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 						      5) 						    6)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15" name="TextBox 114"/>
          <p:cNvSpPr txBox="1"/>
          <p:nvPr/>
        </p:nvSpPr>
        <p:spPr>
          <a:xfrm>
            <a:off x="-36096" y="4207599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 						      8) 						    9)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16" name="Picture 4" descr="Sphere | Math ∞ Bl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98" y="4836209"/>
            <a:ext cx="1475175" cy="14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4" descr="Sphere | Math ∞ Bl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16" y="4836209"/>
            <a:ext cx="1475175" cy="14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24828" y="1593012"/>
                <a:ext cx="9003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4828" y="1593012"/>
                <a:ext cx="900311" cy="276999"/>
              </a:xfrm>
              <a:prstGeom prst="rect">
                <a:avLst/>
              </a:prstGeom>
              <a:blipFill rotWithShape="0">
                <a:blip r:embed="rId19"/>
                <a:stretch>
                  <a:fillRect l="-3378" r="-5405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4917321" y="1577692"/>
                <a:ext cx="12958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=36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321" y="1577692"/>
                <a:ext cx="1295804" cy="276999"/>
              </a:xfrm>
              <a:prstGeom prst="rect">
                <a:avLst/>
              </a:prstGeom>
              <a:blipFill rotWithShape="0">
                <a:blip r:embed="rId20"/>
                <a:stretch>
                  <a:fillRect l="-2358" t="-4444" r="-188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7837817" y="1587016"/>
                <a:ext cx="12958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=18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817" y="1587016"/>
                <a:ext cx="1295804" cy="276999"/>
              </a:xfrm>
              <a:prstGeom prst="rect">
                <a:avLst/>
              </a:prstGeom>
              <a:blipFill rotWithShape="0">
                <a:blip r:embed="rId21"/>
                <a:stretch>
                  <a:fillRect l="-2358" t="-4348" r="-188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2023750" y="3754326"/>
                <a:ext cx="12048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=3.78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3750" y="3754326"/>
                <a:ext cx="1204882" cy="276999"/>
              </a:xfrm>
              <a:prstGeom prst="rect">
                <a:avLst/>
              </a:prstGeom>
              <a:blipFill rotWithShape="0">
                <a:blip r:embed="rId22"/>
                <a:stretch>
                  <a:fillRect l="-2525" r="-404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5008243" y="3754325"/>
                <a:ext cx="9003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8243" y="3754325"/>
                <a:ext cx="900311" cy="276999"/>
              </a:xfrm>
              <a:prstGeom prst="rect">
                <a:avLst/>
              </a:prstGeom>
              <a:blipFill rotWithShape="0">
                <a:blip r:embed="rId23"/>
                <a:stretch>
                  <a:fillRect l="-3401" r="-6122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7856860" y="3831483"/>
                <a:ext cx="1204882" cy="5746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=5√2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=7.07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6860" y="3831483"/>
                <a:ext cx="1204882" cy="574644"/>
              </a:xfrm>
              <a:prstGeom prst="rect">
                <a:avLst/>
              </a:prstGeom>
              <a:blipFill rotWithShape="0">
                <a:blip r:embed="rId24"/>
                <a:stretch>
                  <a:fillRect l="-2525" t="-6383" r="-4040" b="-3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2115984" y="5456270"/>
                <a:ext cx="1335366" cy="5746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=10√2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=14.14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984" y="5456270"/>
                <a:ext cx="1335366" cy="574644"/>
              </a:xfrm>
              <a:prstGeom prst="rect">
                <a:avLst/>
              </a:prstGeom>
              <a:blipFill rotWithShape="0">
                <a:blip r:embed="rId25"/>
                <a:stretch>
                  <a:fillRect l="-4110" t="-6383" r="-4110" b="-4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/>
              <p:cNvSpPr txBox="1"/>
              <p:nvPr/>
            </p:nvSpPr>
            <p:spPr>
              <a:xfrm>
                <a:off x="4996038" y="5756196"/>
                <a:ext cx="9003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038" y="5756196"/>
                <a:ext cx="900311" cy="276999"/>
              </a:xfrm>
              <a:prstGeom prst="rect">
                <a:avLst/>
              </a:prstGeom>
              <a:blipFill rotWithShape="0">
                <a:blip r:embed="rId26"/>
                <a:stretch>
                  <a:fillRect l="-3401" r="-544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/>
              <p:cNvSpPr txBox="1"/>
              <p:nvPr/>
            </p:nvSpPr>
            <p:spPr>
              <a:xfrm>
                <a:off x="7652545" y="5966231"/>
                <a:ext cx="14240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=108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6" name="TextBox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2545" y="5966231"/>
                <a:ext cx="1424044" cy="276999"/>
              </a:xfrm>
              <a:prstGeom prst="rect">
                <a:avLst/>
              </a:prstGeom>
              <a:blipFill rotWithShape="0">
                <a:blip r:embed="rId27"/>
                <a:stretch>
                  <a:fillRect l="-2137" t="-4444" r="-170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243</Words>
  <Application>Microsoft Office PowerPoint</Application>
  <PresentationFormat>On-screen Show (4:3)</PresentationFormat>
  <Paragraphs>67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Volume and Surface Area of a Sphere (working backwards)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114</cp:revision>
  <dcterms:created xsi:type="dcterms:W3CDTF">2018-01-26T08:52:52Z</dcterms:created>
  <dcterms:modified xsi:type="dcterms:W3CDTF">2020-06-05T07:18:22Z</dcterms:modified>
</cp:coreProperties>
</file>