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2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5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 of a Frustum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2" descr="Frustums Worksheets | Questions and Revision | MME">
            <a:extLst>
              <a:ext uri="{FF2B5EF4-FFF2-40B4-BE49-F238E27FC236}">
                <a16:creationId xmlns:a16="http://schemas.microsoft.com/office/drawing/2014/main" id="{3B3CC03C-D4E6-4169-9445-1ABB107F4E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871284" y="3938302"/>
            <a:ext cx="1401427" cy="199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34958" y="676628"/>
            <a:ext cx="1401427" cy="199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971275" y="2389519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736385" y="1487997"/>
            <a:ext cx="12879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64997" y="1513755"/>
            <a:ext cx="286474" cy="1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42271" y="236376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71" y="2363762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12861" y="180782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861" y="1807824"/>
                <a:ext cx="293075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19635" y="1275391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35" y="1275391"/>
                <a:ext cx="29307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20833" r="-25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4732977" y="582981"/>
            <a:ext cx="1401427" cy="199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5369294" y="2295872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134404" y="1394350"/>
            <a:ext cx="12879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63016" y="1420108"/>
            <a:ext cx="286474" cy="1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40290" y="227011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290" y="2270115"/>
                <a:ext cx="293075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20408" r="-2449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10880" y="1714177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880" y="1714177"/>
                <a:ext cx="29307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20833" r="-6458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17654" y="118174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654" y="1181744"/>
                <a:ext cx="293075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416113" y="320231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93351" y="1604899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67184" y="928758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8642" y="948076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46598" y="1585582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8" y="1585582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541" y="1168629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41" y="1168629"/>
                <a:ext cx="219806" cy="161583"/>
              </a:xfrm>
              <a:prstGeom prst="rect">
                <a:avLst/>
              </a:prstGeom>
              <a:blipFill rotWithShape="0">
                <a:blip r:embed="rId4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54621" y="769304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21" y="769304"/>
                <a:ext cx="219806" cy="161583"/>
              </a:xfrm>
              <a:prstGeom prst="rect">
                <a:avLst/>
              </a:prstGeom>
              <a:blipFill rotWithShape="0">
                <a:blip r:embed="rId5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416112" y="2094295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893349" y="3378963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67182" y="2702821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88640" y="2722140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46597" y="335964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7" y="3359646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24539" y="2942692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39" y="2942692"/>
                <a:ext cx="219806" cy="161583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54620" y="2543367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20" y="2543367"/>
                <a:ext cx="219806" cy="161583"/>
              </a:xfrm>
              <a:prstGeom prst="rect">
                <a:avLst/>
              </a:prstGeom>
              <a:blipFill rotWithShape="0">
                <a:blip r:embed="rId5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85523" y="3821673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862761" y="5106341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436593" y="4430200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8052" y="4449518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16008" y="5087024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08" y="5087024"/>
                <a:ext cx="219806" cy="161583"/>
              </a:xfrm>
              <a:prstGeom prst="rect">
                <a:avLst/>
              </a:prstGeom>
              <a:blipFill rotWithShape="0">
                <a:blip r:embed="rId7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93950" y="467007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950" y="4670070"/>
                <a:ext cx="219806" cy="161583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4031" y="427074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031" y="4270746"/>
                <a:ext cx="219806" cy="161583"/>
              </a:xfrm>
              <a:prstGeom prst="rect">
                <a:avLst/>
              </a:prstGeom>
              <a:blipFill rotWithShape="0">
                <a:blip r:embed="rId5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116153" y="371744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3593391" y="1656411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167223" y="980270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88682" y="999589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46638" y="1637094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638" y="1637094"/>
                <a:ext cx="219806" cy="161583"/>
              </a:xfrm>
              <a:prstGeom prst="rect">
                <a:avLst/>
              </a:prstGeom>
              <a:blipFill rotWithShape="0">
                <a:blip r:embed="rId8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24580" y="122014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580" y="1220141"/>
                <a:ext cx="219806" cy="161583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54661" y="82081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661" y="820816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139028" y="2120051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/>
          <p:nvPr/>
        </p:nvCxnSpPr>
        <p:spPr>
          <a:xfrm>
            <a:off x="3616266" y="3404718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190098" y="2728577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11557" y="2747896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69513" y="338540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513" y="3385401"/>
                <a:ext cx="219806" cy="161583"/>
              </a:xfrm>
              <a:prstGeom prst="rect">
                <a:avLst/>
              </a:prstGeom>
              <a:blipFill rotWithShape="0">
                <a:blip r:embed="rId8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47455" y="2968448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455" y="2968448"/>
                <a:ext cx="219806" cy="161583"/>
              </a:xfrm>
              <a:prstGeom prst="rect">
                <a:avLst/>
              </a:prstGeom>
              <a:blipFill rotWithShape="0">
                <a:blip r:embed="rId9"/>
                <a:stretch>
                  <a:fillRect l="-22222" r="-6666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577536" y="256912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536" y="2569123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116153" y="3779399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3593391" y="5064067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167223" y="4387926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88682" y="4407244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46638" y="504475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638" y="5044750"/>
                <a:ext cx="219806" cy="161583"/>
              </a:xfrm>
              <a:prstGeom prst="rect">
                <a:avLst/>
              </a:prstGeom>
              <a:blipFill rotWithShape="0">
                <a:blip r:embed="rId10"/>
                <a:stretch>
                  <a:fillRect l="-22222" r="-6666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24580" y="4627797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580" y="4627797"/>
                <a:ext cx="219806" cy="161583"/>
              </a:xfrm>
              <a:prstGeom prst="rect">
                <a:avLst/>
              </a:prstGeom>
              <a:blipFill rotWithShape="0">
                <a:blip r:embed="rId9"/>
                <a:stretch>
                  <a:fillRect l="-22222" r="-6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54661" y="4228472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661" y="4228472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5539030" y="371744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50"/>
          <p:cNvCxnSpPr/>
          <p:nvPr/>
        </p:nvCxnSpPr>
        <p:spPr>
          <a:xfrm>
            <a:off x="6016267" y="1656411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590100" y="980270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011558" y="999589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69514" y="1637094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514" y="1637094"/>
                <a:ext cx="219806" cy="161583"/>
              </a:xfrm>
              <a:prstGeom prst="rect">
                <a:avLst/>
              </a:prstGeom>
              <a:blipFill rotWithShape="0">
                <a:blip r:embed="rId10"/>
                <a:stretch>
                  <a:fillRect l="-22222" r="-6666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647457" y="122014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457" y="1220141"/>
                <a:ext cx="219806" cy="161583"/>
              </a:xfrm>
              <a:prstGeom prst="rect">
                <a:avLst/>
              </a:prstGeom>
              <a:blipFill rotWithShape="0">
                <a:blip r:embed="rId11"/>
                <a:stretch>
                  <a:fillRect l="-21622" r="-48649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77537" y="82081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37" y="820816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5561905" y="2120051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8" name="Straight Connector 57"/>
          <p:cNvCxnSpPr/>
          <p:nvPr/>
        </p:nvCxnSpPr>
        <p:spPr>
          <a:xfrm>
            <a:off x="6039142" y="3404718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612975" y="2728577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34433" y="2747896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092389" y="338540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389" y="3385401"/>
                <a:ext cx="219806" cy="161583"/>
              </a:xfrm>
              <a:prstGeom prst="rect">
                <a:avLst/>
              </a:prstGeom>
              <a:blipFill rotWithShape="0">
                <a:blip r:embed="rId10"/>
                <a:stretch>
                  <a:fillRect l="-22222" r="-6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70332" y="2968448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332" y="2968448"/>
                <a:ext cx="219806" cy="161583"/>
              </a:xfrm>
              <a:prstGeom prst="rect">
                <a:avLst/>
              </a:prstGeom>
              <a:blipFill rotWithShape="0">
                <a:blip r:embed="rId12"/>
                <a:stretch>
                  <a:fillRect l="-22222" r="-52778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000412" y="256912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412" y="2569123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5539030" y="3779399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6016267" y="5064067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590100" y="4387926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11558" y="4407244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069514" y="504475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514" y="5044750"/>
                <a:ext cx="219806" cy="161583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86111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647457" y="4627797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457" y="4627797"/>
                <a:ext cx="219806" cy="161583"/>
              </a:xfrm>
              <a:prstGeom prst="rect">
                <a:avLst/>
              </a:prstGeom>
              <a:blipFill rotWithShape="0">
                <a:blip r:embed="rId12"/>
                <a:stretch>
                  <a:fillRect l="-21622" r="-48649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977537" y="4228472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0.04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37" y="4228472"/>
                <a:ext cx="219806" cy="161583"/>
              </a:xfrm>
              <a:prstGeom prst="rect">
                <a:avLst/>
              </a:prstGeom>
              <a:blipFill rotWithShape="0">
                <a:blip r:embed="rId14"/>
                <a:stretch>
                  <a:fillRect l="-22222" r="-86111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101600" y="371744"/>
            <a:ext cx="4251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953658" y="393514"/>
            <a:ext cx="4251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6)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159490" y="436926"/>
            <a:ext cx="4251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8)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9)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85523" y="4358692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416113" y="857250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893351" y="2141918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67184" y="1465777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8642" y="1485095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6598" y="212260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8" y="2122601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24541" y="1705648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41" y="1705648"/>
                <a:ext cx="219806" cy="161583"/>
              </a:xfrm>
              <a:prstGeom prst="rect">
                <a:avLst/>
              </a:prstGeom>
              <a:blipFill rotWithShape="0">
                <a:blip r:embed="rId4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4621" y="130632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21" y="1306323"/>
                <a:ext cx="219806" cy="161583"/>
              </a:xfrm>
              <a:prstGeom prst="rect">
                <a:avLst/>
              </a:prstGeom>
              <a:blipFill rotWithShape="0">
                <a:blip r:embed="rId5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416112" y="2631314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893349" y="3915982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67182" y="3239840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8640" y="3259159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46597" y="3896665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7" y="3896665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24539" y="347971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39" y="3479711"/>
                <a:ext cx="219806" cy="161583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54620" y="308038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20" y="3080386"/>
                <a:ext cx="219806" cy="161583"/>
              </a:xfrm>
              <a:prstGeom prst="rect">
                <a:avLst/>
              </a:prstGeom>
              <a:blipFill rotWithShape="0">
                <a:blip r:embed="rId5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862761" y="5643360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436593" y="4967219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8052" y="4986537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16008" y="562404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08" y="5624043"/>
                <a:ext cx="219806" cy="161583"/>
              </a:xfrm>
              <a:prstGeom prst="rect">
                <a:avLst/>
              </a:prstGeom>
              <a:blipFill rotWithShape="0">
                <a:blip r:embed="rId7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93950" y="5207089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950" y="5207089"/>
                <a:ext cx="219806" cy="161583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24031" y="4807765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031" y="4807765"/>
                <a:ext cx="219806" cy="161583"/>
              </a:xfrm>
              <a:prstGeom prst="rect">
                <a:avLst/>
              </a:prstGeom>
              <a:blipFill rotWithShape="0">
                <a:blip r:embed="rId5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116153" y="908763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3593391" y="2193430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167223" y="1517289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8682" y="1536608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46638" y="217411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638" y="2174113"/>
                <a:ext cx="219806" cy="161583"/>
              </a:xfrm>
              <a:prstGeom prst="rect">
                <a:avLst/>
              </a:prstGeom>
              <a:blipFill rotWithShape="0">
                <a:blip r:embed="rId7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24580" y="175716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580" y="1757160"/>
                <a:ext cx="219806" cy="161583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54661" y="1357835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661" y="1357835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139028" y="2657070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3616266" y="3941737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190098" y="3265596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11557" y="3284915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69513" y="392242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513" y="3922420"/>
                <a:ext cx="219806" cy="161583"/>
              </a:xfrm>
              <a:prstGeom prst="rect">
                <a:avLst/>
              </a:prstGeom>
              <a:blipFill rotWithShape="0">
                <a:blip r:embed="rId7"/>
                <a:stretch>
                  <a:fillRect l="-22222" r="-33333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47455" y="3505467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455" y="3505467"/>
                <a:ext cx="219806" cy="161583"/>
              </a:xfrm>
              <a:prstGeom prst="rect">
                <a:avLst/>
              </a:prstGeom>
              <a:blipFill rotWithShape="0">
                <a:blip r:embed="rId8"/>
                <a:stretch>
                  <a:fillRect l="-22222" r="-6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77536" y="3106142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536" y="3106142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3116153" y="4316418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Connector 41"/>
          <p:cNvCxnSpPr/>
          <p:nvPr/>
        </p:nvCxnSpPr>
        <p:spPr>
          <a:xfrm>
            <a:off x="3593391" y="5601086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167223" y="4924945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88682" y="4944263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46638" y="5581769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638" y="5581769"/>
                <a:ext cx="219806" cy="161583"/>
              </a:xfrm>
              <a:prstGeom prst="rect">
                <a:avLst/>
              </a:prstGeom>
              <a:blipFill rotWithShape="0">
                <a:blip r:embed="rId9"/>
                <a:stretch>
                  <a:fillRect l="-22222" r="-6666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24580" y="516481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580" y="5164816"/>
                <a:ext cx="219806" cy="161583"/>
              </a:xfrm>
              <a:prstGeom prst="rect">
                <a:avLst/>
              </a:prstGeom>
              <a:blipFill rotWithShape="0">
                <a:blip r:embed="rId8"/>
                <a:stretch>
                  <a:fillRect l="-22222" r="-6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554661" y="476549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661" y="4765491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5539030" y="908763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48"/>
          <p:cNvCxnSpPr/>
          <p:nvPr/>
        </p:nvCxnSpPr>
        <p:spPr>
          <a:xfrm>
            <a:off x="6016267" y="2193430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590100" y="1517289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11558" y="1536608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69514" y="2174113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514" y="2174113"/>
                <a:ext cx="219806" cy="161583"/>
              </a:xfrm>
              <a:prstGeom prst="rect">
                <a:avLst/>
              </a:prstGeom>
              <a:blipFill rotWithShape="0">
                <a:blip r:embed="rId9"/>
                <a:stretch>
                  <a:fillRect l="-22222" r="-6666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647457" y="175716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0.3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457" y="1757160"/>
                <a:ext cx="219806" cy="161583"/>
              </a:xfrm>
              <a:prstGeom prst="rect">
                <a:avLst/>
              </a:prstGeom>
              <a:blipFill rotWithShape="0">
                <a:blip r:embed="rId10"/>
                <a:stretch>
                  <a:fillRect l="-21622" r="-48649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977537" y="1357835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37" y="1357835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5561905" y="2657070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/>
          <p:nvPr/>
        </p:nvCxnSpPr>
        <p:spPr>
          <a:xfrm>
            <a:off x="6039142" y="3941737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612975" y="3265596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034433" y="3284915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092389" y="3922420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389" y="3922420"/>
                <a:ext cx="219806" cy="161583"/>
              </a:xfrm>
              <a:prstGeom prst="rect">
                <a:avLst/>
              </a:prstGeom>
              <a:blipFill rotWithShape="0">
                <a:blip r:embed="rId9"/>
                <a:stretch>
                  <a:fillRect l="-22222" r="-6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670332" y="3505467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332" y="3505467"/>
                <a:ext cx="219806" cy="161583"/>
              </a:xfrm>
              <a:prstGeom prst="rect">
                <a:avLst/>
              </a:prstGeom>
              <a:blipFill rotWithShape="0">
                <a:blip r:embed="rId11"/>
                <a:stretch>
                  <a:fillRect l="-22222" r="-52778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000412" y="3106142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412" y="3106142"/>
                <a:ext cx="219806" cy="161583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33333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2" descr="Frustums Worksheets | Questions and Revision | M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1"/>
          <a:stretch/>
        </p:blipFill>
        <p:spPr bwMode="auto">
          <a:xfrm>
            <a:off x="5539030" y="4316418"/>
            <a:ext cx="1051070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>
            <a:off x="6016267" y="5601086"/>
            <a:ext cx="420295" cy="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590100" y="4924945"/>
            <a:ext cx="9659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11558" y="4944263"/>
            <a:ext cx="214856" cy="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69514" y="5581769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0.12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514" y="5581769"/>
                <a:ext cx="219806" cy="161583"/>
              </a:xfrm>
              <a:prstGeom prst="rect">
                <a:avLst/>
              </a:prstGeom>
              <a:blipFill rotWithShape="0">
                <a:blip r:embed="rId12"/>
                <a:stretch>
                  <a:fillRect l="-22222" r="-86111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647457" y="5164816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0.6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457" y="5164816"/>
                <a:ext cx="219806" cy="161583"/>
              </a:xfrm>
              <a:prstGeom prst="rect">
                <a:avLst/>
              </a:prstGeom>
              <a:blipFill rotWithShape="0">
                <a:blip r:embed="rId11"/>
                <a:stretch>
                  <a:fillRect l="-21622" r="-48649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77537" y="4765491"/>
                <a:ext cx="219806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>
                          <a:latin typeface="Cambria Math" panose="02040503050406030204" pitchFamily="18" charset="0"/>
                        </a:rPr>
                        <m:t>0.04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37" y="4765491"/>
                <a:ext cx="219806" cy="161583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86111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373458" y="4494281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4160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458" y="4494281"/>
                <a:ext cx="909551" cy="230832"/>
              </a:xfrm>
              <a:prstGeom prst="rect">
                <a:avLst/>
              </a:prstGeom>
              <a:blipFill rotWithShape="0">
                <a:blip r:embed="rId14"/>
                <a:stretch>
                  <a:fillRect l="-6040" r="-2685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373459" y="2777628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4160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459" y="2777628"/>
                <a:ext cx="909551" cy="230832"/>
              </a:xfrm>
              <a:prstGeom prst="rect">
                <a:avLst/>
              </a:prstGeom>
              <a:blipFill rotWithShape="0">
                <a:blip r:embed="rId15"/>
                <a:stretch>
                  <a:fillRect l="-6040" t="-2632" r="-2685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373460" y="1075488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2080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460" y="1075488"/>
                <a:ext cx="909551" cy="230832"/>
              </a:xfrm>
              <a:prstGeom prst="rect">
                <a:avLst/>
              </a:prstGeom>
              <a:blipFill rotWithShape="0">
                <a:blip r:embed="rId16"/>
                <a:stretch>
                  <a:fillRect l="-6040" r="-2685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531342" y="1075490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2" y="1075490"/>
                <a:ext cx="909551" cy="230832"/>
              </a:xfrm>
              <a:prstGeom prst="rect">
                <a:avLst/>
              </a:prstGeom>
              <a:blipFill rotWithShape="0">
                <a:blip r:embed="rId1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3573" y="2803386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573" y="2803386"/>
                <a:ext cx="909551" cy="230832"/>
              </a:xfrm>
              <a:prstGeom prst="rect">
                <a:avLst/>
              </a:prstGeom>
              <a:blipFill rotWithShape="0">
                <a:blip r:embed="rId18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543573" y="4538810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84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573" y="4538810"/>
                <a:ext cx="909551" cy="230832"/>
              </a:xfrm>
              <a:prstGeom prst="rect">
                <a:avLst/>
              </a:prstGeom>
              <a:blipFill rotWithShape="0">
                <a:blip r:embed="rId19"/>
                <a:stretch>
                  <a:fillRect t="-2703" b="-108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316389" y="1075489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122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389" y="1075489"/>
                <a:ext cx="909551" cy="230832"/>
              </a:xfrm>
              <a:prstGeom prst="rect">
                <a:avLst/>
              </a:prstGeom>
              <a:blipFill rotWithShape="0">
                <a:blip r:embed="rId20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313479" y="2777629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1120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479" y="2777629"/>
                <a:ext cx="909551" cy="230832"/>
              </a:xfrm>
              <a:prstGeom prst="rect">
                <a:avLst/>
              </a:prstGeom>
              <a:blipFill rotWithShape="0">
                <a:blip r:embed="rId21"/>
                <a:stretch>
                  <a:fillRect l="-6040" t="-2632" r="-2685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334483" y="4494281"/>
                <a:ext cx="909551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2080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483" y="4494281"/>
                <a:ext cx="909551" cy="230832"/>
              </a:xfrm>
              <a:prstGeom prst="rect">
                <a:avLst/>
              </a:prstGeom>
              <a:blipFill rotWithShape="0">
                <a:blip r:embed="rId22"/>
                <a:stretch>
                  <a:fillRect l="-6040" r="-2685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5335240" y="1025879"/>
            <a:ext cx="4251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8)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9)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38971" y="1069860"/>
            <a:ext cx="4251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6)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1600" y="1082943"/>
            <a:ext cx="4251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200</Words>
  <Application>Microsoft Office PowerPoint</Application>
  <PresentationFormat>On-screen Show (4:3)</PresentationFormat>
  <Paragraphs>163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Volume of a Frustum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2020-06-04T15:59:48Z</dcterms:modified>
</cp:coreProperties>
</file>