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2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8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8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5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 of a Cylinder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(working backwards)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2" descr="Cylinder - 3D Shape - Geometry - Nets of Solids - Activities and ...">
            <a:extLst>
              <a:ext uri="{FF2B5EF4-FFF2-40B4-BE49-F238E27FC236}">
                <a16:creationId xmlns:a16="http://schemas.microsoft.com/office/drawing/2014/main" id="{5E9698F6-D037-4A61-8751-BF94809F9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31" y="386073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1" y="61791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46598" y="91886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801975" y="80050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35672" y="69278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2" y="692784"/>
                <a:ext cx="21980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7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93214" y="135309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214" y="1353099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291" y="645178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traight Connector 32"/>
          <p:cNvCxnSpPr/>
          <p:nvPr/>
        </p:nvCxnSpPr>
        <p:spPr>
          <a:xfrm>
            <a:off x="5374158" y="946129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6229535" y="827774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63232" y="720052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232" y="720052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19444" r="-7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320774" y="1380367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774" y="1380367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7778" r="-130556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92419" y="60407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=810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419" y="604070"/>
                <a:ext cx="1916585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318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972033" y="60407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=160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033" y="604070"/>
                <a:ext cx="191658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18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9" y="330826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Connector 77"/>
          <p:cNvCxnSpPr/>
          <p:nvPr/>
        </p:nvCxnSpPr>
        <p:spPr>
          <a:xfrm>
            <a:off x="1425066" y="631777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2280443" y="513422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514140" y="40570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140" y="405700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9444" r="-7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371682" y="106601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82" y="1066015"/>
                <a:ext cx="219806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27778" r="-13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63599" y="44925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=360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99" y="44925"/>
                <a:ext cx="1916585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317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3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14" y="330826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4234481" y="631777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5089858" y="513422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323555" y="40570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555" y="405700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9444" r="-7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181097" y="106601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97" y="1066015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573014" y="44925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14" y="44925"/>
                <a:ext cx="1916585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317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9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88" y="32587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Straight Connector 89"/>
          <p:cNvCxnSpPr/>
          <p:nvPr/>
        </p:nvCxnSpPr>
        <p:spPr>
          <a:xfrm>
            <a:off x="6374154" y="580351"/>
            <a:ext cx="1255119" cy="72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7869732" y="50846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912039" y="40074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039" y="400744"/>
                <a:ext cx="219806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30556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960971" y="106105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971" y="1061059"/>
                <a:ext cx="219806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352888" y="3996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888" y="39969"/>
                <a:ext cx="191658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6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9" y="257650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7" name="Straight Connector 96"/>
          <p:cNvCxnSpPr/>
          <p:nvPr/>
        </p:nvCxnSpPr>
        <p:spPr>
          <a:xfrm>
            <a:off x="1425066" y="287745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 flipV="1">
            <a:off x="2280443" y="275909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514140" y="265137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140" y="2651374"/>
                <a:ext cx="219806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371682" y="33116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82" y="3311689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19444" r="-8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763599" y="229060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99" y="2290600"/>
                <a:ext cx="191658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14" y="257650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" name="Straight Connector 102"/>
          <p:cNvCxnSpPr/>
          <p:nvPr/>
        </p:nvCxnSpPr>
        <p:spPr>
          <a:xfrm>
            <a:off x="4234481" y="287745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5089858" y="275909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323555" y="265137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555" y="2651374"/>
                <a:ext cx="219806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5181097" y="33116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97" y="3311689"/>
                <a:ext cx="219806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22222" r="-8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573014" y="229060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14" y="2290600"/>
                <a:ext cx="191658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8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88" y="257650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Straight Connector 108"/>
          <p:cNvCxnSpPr/>
          <p:nvPr/>
        </p:nvCxnSpPr>
        <p:spPr>
          <a:xfrm>
            <a:off x="7014355" y="287745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7869732" y="275909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7103429" y="265137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429" y="2651374"/>
                <a:ext cx="219806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7960971" y="33116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971" y="3311689"/>
                <a:ext cx="219806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22222" r="-8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6382429" y="2274657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429" y="2274657"/>
                <a:ext cx="1916585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318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1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9" y="4945272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2" name="Straight Connector 121"/>
          <p:cNvCxnSpPr/>
          <p:nvPr/>
        </p:nvCxnSpPr>
        <p:spPr>
          <a:xfrm>
            <a:off x="814298" y="5143811"/>
            <a:ext cx="1225578" cy="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2287953" y="5127868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1373802" y="499289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802" y="4992890"/>
                <a:ext cx="219806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2379192" y="5680461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192" y="5680461"/>
                <a:ext cx="219806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19444" r="-8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800650" y="464342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50" y="4643429"/>
                <a:ext cx="1916585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7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124" y="4945272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9" name="Straight Arrow Connector 128"/>
          <p:cNvCxnSpPr/>
          <p:nvPr/>
        </p:nvCxnSpPr>
        <p:spPr>
          <a:xfrm flipH="1" flipV="1">
            <a:off x="5097368" y="5127868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5188607" y="5680461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607" y="5680461"/>
                <a:ext cx="219806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7778" r="-12777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3610065" y="464342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065" y="4643429"/>
                <a:ext cx="1916585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562" y="4961215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4" name="Straight Connector 133"/>
          <p:cNvCxnSpPr/>
          <p:nvPr/>
        </p:nvCxnSpPr>
        <p:spPr>
          <a:xfrm>
            <a:off x="7103429" y="5262166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 flipV="1">
            <a:off x="7958806" y="5143811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7192503" y="50360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503" y="5036089"/>
                <a:ext cx="219806" cy="215444"/>
              </a:xfrm>
              <a:prstGeom prst="rect">
                <a:avLst/>
              </a:prstGeom>
              <a:blipFill rotWithShape="0">
                <a:blip r:embed="rId19"/>
                <a:stretch>
                  <a:fillRect l="-27778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8050045" y="569640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045" y="5696404"/>
                <a:ext cx="219806" cy="215444"/>
              </a:xfrm>
              <a:prstGeom prst="rect">
                <a:avLst/>
              </a:prstGeom>
              <a:blipFill rotWithShape="0">
                <a:blip r:embed="rId20"/>
                <a:stretch>
                  <a:fillRect l="-27778" r="-125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6471503" y="4659372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03" y="4659372"/>
                <a:ext cx="1916585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318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1" name="Straight Connector 140"/>
          <p:cNvCxnSpPr/>
          <p:nvPr/>
        </p:nvCxnSpPr>
        <p:spPr>
          <a:xfrm>
            <a:off x="3628016" y="5173379"/>
            <a:ext cx="1225578" cy="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4187520" y="5022458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520" y="5022458"/>
                <a:ext cx="219806" cy="215444"/>
              </a:xfrm>
              <a:prstGeom prst="rect">
                <a:avLst/>
              </a:prstGeom>
              <a:blipFill rotWithShape="0">
                <a:blip r:embed="rId19"/>
                <a:stretch>
                  <a:fillRect l="-27778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/>
          <p:cNvSpPr txBox="1"/>
          <p:nvPr/>
        </p:nvSpPr>
        <p:spPr>
          <a:xfrm>
            <a:off x="-6585" y="113956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0" y="2462980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5" name="TextBox 144"/>
          <p:cNvSpPr txBox="1"/>
          <p:nvPr/>
        </p:nvSpPr>
        <p:spPr>
          <a:xfrm>
            <a:off x="0" y="4776673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9" y="330826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Connector 85"/>
          <p:cNvCxnSpPr/>
          <p:nvPr/>
        </p:nvCxnSpPr>
        <p:spPr>
          <a:xfrm>
            <a:off x="1425066" y="631777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2280443" y="513422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514140" y="40570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140" y="405700"/>
                <a:ext cx="21980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19444" r="-7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2371682" y="106601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82" y="1066015"/>
                <a:ext cx="21980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7778" r="-1333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63599" y="44925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=360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99" y="44925"/>
                <a:ext cx="191658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17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1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14" y="330826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Straight Connector 91"/>
          <p:cNvCxnSpPr/>
          <p:nvPr/>
        </p:nvCxnSpPr>
        <p:spPr>
          <a:xfrm>
            <a:off x="4234481" y="631777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5089858" y="513422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323555" y="40570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555" y="405700"/>
                <a:ext cx="219806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19444" r="-7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181097" y="1066015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97" y="1066015"/>
                <a:ext cx="219806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573014" y="44925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14" y="44925"/>
                <a:ext cx="1916585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17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7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88" y="32587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8" name="Straight Connector 97"/>
          <p:cNvCxnSpPr/>
          <p:nvPr/>
        </p:nvCxnSpPr>
        <p:spPr>
          <a:xfrm>
            <a:off x="6374154" y="580351"/>
            <a:ext cx="1255119" cy="72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7869732" y="50846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912039" y="40074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039" y="400744"/>
                <a:ext cx="219806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30556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7960971" y="106105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971" y="1061059"/>
                <a:ext cx="219806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27778" r="-13055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352888" y="3996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888" y="39969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9" y="257650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" name="Straight Connector 103"/>
          <p:cNvCxnSpPr/>
          <p:nvPr/>
        </p:nvCxnSpPr>
        <p:spPr>
          <a:xfrm>
            <a:off x="1425066" y="287745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2280443" y="275909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1514140" y="265137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140" y="2651374"/>
                <a:ext cx="219806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2371682" y="33116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682" y="3311689"/>
                <a:ext cx="219806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19444" r="-8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763599" y="229060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99" y="2290600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9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14" y="257650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Straight Connector 109"/>
          <p:cNvCxnSpPr/>
          <p:nvPr/>
        </p:nvCxnSpPr>
        <p:spPr>
          <a:xfrm>
            <a:off x="4234481" y="287745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5089858" y="275909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323555" y="265137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555" y="2651374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5181097" y="33116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97" y="3311689"/>
                <a:ext cx="219806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8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3573014" y="2290600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014" y="2290600"/>
                <a:ext cx="1916585" cy="215444"/>
              </a:xfrm>
              <a:prstGeom prst="rect">
                <a:avLst/>
              </a:prstGeom>
              <a:blipFill rotWithShape="0">
                <a:blip r:embed="rId9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5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88" y="2576500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6" name="Straight Connector 115"/>
          <p:cNvCxnSpPr/>
          <p:nvPr/>
        </p:nvCxnSpPr>
        <p:spPr>
          <a:xfrm>
            <a:off x="7014355" y="2877451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 flipV="1">
            <a:off x="7869732" y="2759096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7103429" y="265137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429" y="2651374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7960971" y="33116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971" y="3311689"/>
                <a:ext cx="219806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8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6382429" y="2274657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429" y="2274657"/>
                <a:ext cx="191658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318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1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9" y="4945272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2" name="Straight Connector 121"/>
          <p:cNvCxnSpPr/>
          <p:nvPr/>
        </p:nvCxnSpPr>
        <p:spPr>
          <a:xfrm>
            <a:off x="814298" y="5143811"/>
            <a:ext cx="1225578" cy="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2287953" y="5127868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1373802" y="4992890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802" y="4992890"/>
                <a:ext cx="219806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7778" r="-8888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2379192" y="5680461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192" y="5680461"/>
                <a:ext cx="219806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19444" r="-8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800650" y="464342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50" y="4643429"/>
                <a:ext cx="1916585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7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124" y="4945272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Straight Arrow Connector 127"/>
          <p:cNvCxnSpPr/>
          <p:nvPr/>
        </p:nvCxnSpPr>
        <p:spPr>
          <a:xfrm flipH="1" flipV="1">
            <a:off x="5097368" y="5127868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5188607" y="5680461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607" y="5680461"/>
                <a:ext cx="219806" cy="215444"/>
              </a:xfrm>
              <a:prstGeom prst="rect">
                <a:avLst/>
              </a:prstGeom>
              <a:blipFill rotWithShape="0">
                <a:blip r:embed="rId17"/>
                <a:stretch>
                  <a:fillRect l="-27778" r="-12777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3610065" y="4643429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065" y="4643429"/>
                <a:ext cx="1916585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317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1" name="Picture 2" descr="Cylinder - 3D Shape - Geometry - Nets of Solids - Activities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562" y="4961215"/>
            <a:ext cx="1695734" cy="169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2" name="Straight Connector 131"/>
          <p:cNvCxnSpPr/>
          <p:nvPr/>
        </p:nvCxnSpPr>
        <p:spPr>
          <a:xfrm>
            <a:off x="7103429" y="5262166"/>
            <a:ext cx="593652" cy="25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 flipV="1">
            <a:off x="7958806" y="5143811"/>
            <a:ext cx="22031" cy="138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7192503" y="5036089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503" y="5036089"/>
                <a:ext cx="219806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7778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8050045" y="5696404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045" y="5696404"/>
                <a:ext cx="219806" cy="215444"/>
              </a:xfrm>
              <a:prstGeom prst="rect">
                <a:avLst/>
              </a:prstGeom>
              <a:blipFill rotWithShape="0">
                <a:blip r:embed="rId19"/>
                <a:stretch>
                  <a:fillRect l="-27778" r="-125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6471503" y="4659372"/>
                <a:ext cx="19165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i="1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𝑜𝑙𝑢𝑚𝑒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=180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03" y="4659372"/>
                <a:ext cx="1916585" cy="215444"/>
              </a:xfrm>
              <a:prstGeom prst="rect">
                <a:avLst/>
              </a:prstGeom>
              <a:blipFill rotWithShape="0">
                <a:blip r:embed="rId14"/>
                <a:stretch>
                  <a:fillRect l="-3185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/>
          <p:cNvCxnSpPr/>
          <p:nvPr/>
        </p:nvCxnSpPr>
        <p:spPr>
          <a:xfrm>
            <a:off x="3628016" y="5173379"/>
            <a:ext cx="1225578" cy="127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4187520" y="5022458"/>
                <a:ext cx="2198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520" y="5022458"/>
                <a:ext cx="219806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27778" r="-861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TextBox 138"/>
          <p:cNvSpPr txBox="1"/>
          <p:nvPr/>
        </p:nvSpPr>
        <p:spPr>
          <a:xfrm>
            <a:off x="-6585" y="113956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						      2) 						    3)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0" name="TextBox 139"/>
          <p:cNvSpPr txBox="1"/>
          <p:nvPr/>
        </p:nvSpPr>
        <p:spPr>
          <a:xfrm>
            <a:off x="0" y="2462980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						      5) 						    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1" name="TextBox 140"/>
          <p:cNvSpPr txBox="1"/>
          <p:nvPr/>
        </p:nvSpPr>
        <p:spPr>
          <a:xfrm>
            <a:off x="0" y="4776673"/>
            <a:ext cx="887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						      8) 						    9)</a:t>
            </a:r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26620" y="1168781"/>
                <a:ext cx="856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6cm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20" y="1168781"/>
                <a:ext cx="856260" cy="276999"/>
              </a:xfrm>
              <a:prstGeom prst="rect">
                <a:avLst/>
              </a:prstGeom>
              <a:blipFill rotWithShape="0">
                <a:blip r:embed="rId20"/>
                <a:stretch>
                  <a:fillRect l="-7092" t="-28889" r="-15603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3869293" y="1156934"/>
                <a:ext cx="8562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3cm </a:t>
                </a: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293" y="1156934"/>
                <a:ext cx="856260" cy="276999"/>
              </a:xfrm>
              <a:prstGeom prst="rect">
                <a:avLst/>
              </a:prstGeom>
              <a:blipFill rotWithShape="0">
                <a:blip r:embed="rId21"/>
                <a:stretch>
                  <a:fillRect l="-7143" t="-28889" r="-15714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6725034" y="1173767"/>
                <a:ext cx="813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= 6cm </a:t>
                </a: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034" y="1173767"/>
                <a:ext cx="813621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10448" t="-28889" r="-16418" b="-5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979245" y="3382308"/>
                <a:ext cx="10345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45" y="3382308"/>
                <a:ext cx="1034514" cy="276999"/>
              </a:xfrm>
              <a:prstGeom prst="rect">
                <a:avLst/>
              </a:prstGeom>
              <a:blipFill rotWithShape="0">
                <a:blip r:embed="rId23"/>
                <a:stretch>
                  <a:fillRect l="-5917" r="-23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3780752" y="3411785"/>
                <a:ext cx="108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752" y="3411785"/>
                <a:ext cx="1082604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5618" r="-22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6581353" y="3411784"/>
                <a:ext cx="906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353" y="3411784"/>
                <a:ext cx="906274" cy="276999"/>
              </a:xfrm>
              <a:prstGeom prst="rect">
                <a:avLst/>
              </a:prstGeom>
              <a:blipFill rotWithShape="0">
                <a:blip r:embed="rId25"/>
                <a:stretch>
                  <a:fillRect l="-6757" r="-405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931155" y="5829871"/>
                <a:ext cx="10345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155" y="5829871"/>
                <a:ext cx="1034514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5917" r="-23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3740677" y="5626438"/>
                <a:ext cx="11627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677" y="5626438"/>
                <a:ext cx="1162754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7368" r="-21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/>
              <p:cNvSpPr txBox="1"/>
              <p:nvPr/>
            </p:nvSpPr>
            <p:spPr>
              <a:xfrm>
                <a:off x="3819080" y="5934548"/>
                <a:ext cx="10345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080" y="5934548"/>
                <a:ext cx="1034514" cy="276999"/>
              </a:xfrm>
              <a:prstGeom prst="rect">
                <a:avLst/>
              </a:prstGeom>
              <a:blipFill rotWithShape="0">
                <a:blip r:embed="rId28"/>
                <a:stretch>
                  <a:fillRect l="-5882" r="-235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6662567" y="5669055"/>
                <a:ext cx="10345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567" y="5669055"/>
                <a:ext cx="1034514" cy="276999"/>
              </a:xfrm>
              <a:prstGeom prst="rect">
                <a:avLst/>
              </a:prstGeom>
              <a:blipFill rotWithShape="0">
                <a:blip r:embed="rId29"/>
                <a:stretch>
                  <a:fillRect l="-8235" r="-235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6711130" y="5955836"/>
                <a:ext cx="1082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130" y="5955836"/>
                <a:ext cx="1082604" cy="276999"/>
              </a:xfrm>
              <a:prstGeom prst="rect">
                <a:avLst/>
              </a:prstGeom>
              <a:blipFill rotWithShape="0">
                <a:blip r:embed="rId30"/>
                <a:stretch>
                  <a:fillRect l="-5650" r="-282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265</Words>
  <Application>Microsoft Office PowerPoint</Application>
  <PresentationFormat>On-screen Show (4:3)</PresentationFormat>
  <Paragraphs>88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Volume of a Cylinder (working backwards)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2020-06-05T07:13:59Z</dcterms:modified>
</cp:coreProperties>
</file>