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5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55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8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7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60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89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19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23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84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5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5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3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image" Target="../media/image5.jpe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7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3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2" Type="http://schemas.openxmlformats.org/officeDocument/2006/relationships/image" Target="../media/image5.jpe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7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Relationship Id="rId8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 of a Cone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(working backwards)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4" descr="Cone | Math ∞ Blo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731" y="4080149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318717" y="5420819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983376" y="4221018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01758" y="523244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758" y="5232442"/>
                <a:ext cx="293075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20833" r="-2708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79110" y="471319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110" y="4713196"/>
                <a:ext cx="293075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" y="547809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275" y="1888479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638943" y="688678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54316" y="170010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316" y="1700102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833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30183" y="1145339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183" y="1145339"/>
                <a:ext cx="293075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584" y="547809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5592570" y="1888479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260238" y="688678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75611" y="1700102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11" y="1700102"/>
                <a:ext cx="29307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20833" r="-2708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51478" y="1145339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478" y="1145339"/>
                <a:ext cx="293075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71079" y="723562"/>
                <a:ext cx="237289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=189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079" y="723562"/>
                <a:ext cx="2372894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771106" y="648601"/>
                <a:ext cx="237289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=189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106" y="648601"/>
                <a:ext cx="2372894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2" y="384970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Straight Connector 71"/>
          <p:cNvCxnSpPr/>
          <p:nvPr/>
        </p:nvCxnSpPr>
        <p:spPr>
          <a:xfrm>
            <a:off x="1309478" y="1725640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977146" y="525839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392519" y="153726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519" y="1537263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408" r="-2449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080911" y="103260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911" y="1032605"/>
                <a:ext cx="293075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206072" y="132239"/>
                <a:ext cx="24201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2" y="132239"/>
                <a:ext cx="2420150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2" y="384970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Connector 77"/>
          <p:cNvCxnSpPr/>
          <p:nvPr/>
        </p:nvCxnSpPr>
        <p:spPr>
          <a:xfrm flipV="1">
            <a:off x="6739179" y="1738518"/>
            <a:ext cx="1295762" cy="5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8142216" y="525839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290325" y="1513566"/>
                <a:ext cx="34739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25" y="1513566"/>
                <a:ext cx="347397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17544" r="-33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245981" y="103260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981" y="1032605"/>
                <a:ext cx="29307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371142" y="132239"/>
                <a:ext cx="24201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142" y="132239"/>
                <a:ext cx="2420150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3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29" y="384970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4322515" y="1725640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4990183" y="525839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405556" y="153726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56" y="1537263"/>
                <a:ext cx="293075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16667" r="-3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093948" y="103260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6.8 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948" y="1032605"/>
                <a:ext cx="29307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20833" r="-1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3219109" y="132239"/>
                <a:ext cx="24201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109" y="132239"/>
                <a:ext cx="2420150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2" y="2616771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Straight Connector 89"/>
          <p:cNvCxnSpPr/>
          <p:nvPr/>
        </p:nvCxnSpPr>
        <p:spPr>
          <a:xfrm>
            <a:off x="1309478" y="3957441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1977146" y="2757640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392519" y="376906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519" y="3769064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408" r="-2449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080911" y="326440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911" y="3264406"/>
                <a:ext cx="293075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206072" y="2364040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2" y="2364040"/>
                <a:ext cx="2267865" cy="64633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29" y="2616771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/>
          <p:cNvCxnSpPr/>
          <p:nvPr/>
        </p:nvCxnSpPr>
        <p:spPr>
          <a:xfrm>
            <a:off x="4322515" y="3957441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4990183" y="2757640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405556" y="376906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56" y="3769064"/>
                <a:ext cx="293075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20833" r="-58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5093948" y="326440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948" y="3264406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3219109" y="2364040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109" y="2364040"/>
                <a:ext cx="2267865" cy="64633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2" y="2616771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" name="Straight Connector 101"/>
          <p:cNvCxnSpPr/>
          <p:nvPr/>
        </p:nvCxnSpPr>
        <p:spPr>
          <a:xfrm>
            <a:off x="7474548" y="3957441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 flipV="1">
            <a:off x="8142216" y="2757640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557589" y="376906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.1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589" y="3769064"/>
                <a:ext cx="293075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20833" r="-43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8245981" y="326440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981" y="3264406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6371142" y="2364040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142" y="2364040"/>
                <a:ext cx="2267865" cy="64633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2" y="4848572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Straight Connector 107"/>
          <p:cNvCxnSpPr/>
          <p:nvPr/>
        </p:nvCxnSpPr>
        <p:spPr>
          <a:xfrm>
            <a:off x="1309478" y="6189242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1977146" y="4989441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2080911" y="5496207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911" y="5496207"/>
                <a:ext cx="2930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206072" y="4595841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2" y="4595841"/>
                <a:ext cx="2267865" cy="64633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1295843" y="5786807"/>
                <a:ext cx="507903" cy="404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43" y="5786807"/>
                <a:ext cx="507903" cy="404726"/>
              </a:xfrm>
              <a:prstGeom prst="rect">
                <a:avLst/>
              </a:prstGeom>
              <a:blipFill rotWithShape="0">
                <a:blip r:embed="rId20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55" y="4850078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5" name="Straight Connector 114"/>
          <p:cNvCxnSpPr/>
          <p:nvPr/>
        </p:nvCxnSpPr>
        <p:spPr>
          <a:xfrm>
            <a:off x="4265241" y="6190748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4932909" y="4990947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5036674" y="549771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.4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674" y="5497713"/>
                <a:ext cx="293075" cy="215444"/>
              </a:xfrm>
              <a:prstGeom prst="rect">
                <a:avLst/>
              </a:prstGeom>
              <a:blipFill rotWithShape="0">
                <a:blip r:embed="rId21"/>
                <a:stretch>
                  <a:fillRect l="-20833" r="-875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3161835" y="4597347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35" y="4597347"/>
                <a:ext cx="2267865" cy="646331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276658" y="5976203"/>
                <a:ext cx="50790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58" y="5976203"/>
                <a:ext cx="507903" cy="21544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0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2" y="4816304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1" name="Straight Connector 120"/>
          <p:cNvCxnSpPr/>
          <p:nvPr/>
        </p:nvCxnSpPr>
        <p:spPr>
          <a:xfrm>
            <a:off x="7474548" y="6156974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 flipV="1">
            <a:off x="8142216" y="4957173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8245981" y="5463939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981" y="5463939"/>
                <a:ext cx="293075" cy="215444"/>
              </a:xfrm>
              <a:prstGeom prst="rect">
                <a:avLst/>
              </a:prstGeom>
              <a:blipFill rotWithShape="0">
                <a:blip r:embed="rId24"/>
                <a:stretch>
                  <a:fillRect l="-20833" r="-58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6371142" y="4563573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142" y="4563573"/>
                <a:ext cx="2267865" cy="646331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7561121" y="5954955"/>
                <a:ext cx="50790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dirty="0"/>
                  <a:t>r c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121" y="5954955"/>
                <a:ext cx="507903" cy="215444"/>
              </a:xfrm>
              <a:prstGeom prst="rect">
                <a:avLst/>
              </a:prstGeom>
              <a:blipFill rotWithShape="0">
                <a:blip r:embed="rId26"/>
                <a:stretch>
                  <a:fillRect l="-2142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-6585" y="113956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26" name="TextBox 125"/>
          <p:cNvSpPr txBox="1"/>
          <p:nvPr/>
        </p:nvSpPr>
        <p:spPr>
          <a:xfrm>
            <a:off x="0" y="2108141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27" name="TextBox 126"/>
          <p:cNvSpPr txBox="1"/>
          <p:nvPr/>
        </p:nvSpPr>
        <p:spPr>
          <a:xfrm>
            <a:off x="0" y="4339942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2" y="384970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Straight Connector 71"/>
          <p:cNvCxnSpPr/>
          <p:nvPr/>
        </p:nvCxnSpPr>
        <p:spPr>
          <a:xfrm>
            <a:off x="1309478" y="1725640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977146" y="525839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392519" y="153726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519" y="1537263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408" r="-2449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080911" y="103260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911" y="1032605"/>
                <a:ext cx="293075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206072" y="132239"/>
                <a:ext cx="24201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2" y="132239"/>
                <a:ext cx="2420150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2" y="384970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Connector 77"/>
          <p:cNvCxnSpPr/>
          <p:nvPr/>
        </p:nvCxnSpPr>
        <p:spPr>
          <a:xfrm flipV="1">
            <a:off x="6739179" y="1738518"/>
            <a:ext cx="1295762" cy="5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8142216" y="525839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290325" y="1513566"/>
                <a:ext cx="34739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25" y="1513566"/>
                <a:ext cx="347397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17544" r="-33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245981" y="103260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981" y="1032605"/>
                <a:ext cx="29307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371142" y="132239"/>
                <a:ext cx="24201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142" y="132239"/>
                <a:ext cx="2420150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3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29" y="384970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4322515" y="1725640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4990183" y="525839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405556" y="153726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56" y="1537263"/>
                <a:ext cx="293075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16667" r="-3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093948" y="1032605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6.8 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948" y="1032605"/>
                <a:ext cx="29307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20833" r="-118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3219109" y="132239"/>
                <a:ext cx="24201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109" y="132239"/>
                <a:ext cx="2420150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2" y="2616771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Straight Connector 89"/>
          <p:cNvCxnSpPr/>
          <p:nvPr/>
        </p:nvCxnSpPr>
        <p:spPr>
          <a:xfrm>
            <a:off x="1309478" y="3957441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1977146" y="2757640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392519" y="376906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519" y="3769064"/>
                <a:ext cx="293075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0408" r="-2449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080911" y="326440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911" y="3264406"/>
                <a:ext cx="293075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206072" y="2364040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2" y="2364040"/>
                <a:ext cx="2267865" cy="64633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29" y="2616771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Straight Connector 95"/>
          <p:cNvCxnSpPr/>
          <p:nvPr/>
        </p:nvCxnSpPr>
        <p:spPr>
          <a:xfrm>
            <a:off x="4322515" y="3957441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4990183" y="2757640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405556" y="376906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56" y="3769064"/>
                <a:ext cx="293075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20833" r="-58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5093948" y="326440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948" y="3264406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3219109" y="2364040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109" y="2364040"/>
                <a:ext cx="2267865" cy="64633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2" y="2616771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" name="Straight Connector 101"/>
          <p:cNvCxnSpPr/>
          <p:nvPr/>
        </p:nvCxnSpPr>
        <p:spPr>
          <a:xfrm>
            <a:off x="7474548" y="3957441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 flipV="1">
            <a:off x="8142216" y="2757640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557589" y="3769064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.1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589" y="3769064"/>
                <a:ext cx="293075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20833" r="-4375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8245981" y="3264406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981" y="3264406"/>
                <a:ext cx="29307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16667" r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6371142" y="2364040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142" y="2364040"/>
                <a:ext cx="2267865" cy="64633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2" y="4848572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8" name="Straight Connector 107"/>
          <p:cNvCxnSpPr/>
          <p:nvPr/>
        </p:nvCxnSpPr>
        <p:spPr>
          <a:xfrm>
            <a:off x="1309478" y="6189242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1977146" y="4989441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2080911" y="5496207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911" y="5496207"/>
                <a:ext cx="2930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14583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206072" y="4595841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2" y="4595841"/>
                <a:ext cx="2267865" cy="64633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1295843" y="5786807"/>
                <a:ext cx="507903" cy="404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43" y="5786807"/>
                <a:ext cx="507903" cy="404726"/>
              </a:xfrm>
              <a:prstGeom prst="rect">
                <a:avLst/>
              </a:prstGeom>
              <a:blipFill rotWithShape="0">
                <a:blip r:embed="rId20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55" y="4850078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5" name="Straight Connector 114"/>
          <p:cNvCxnSpPr/>
          <p:nvPr/>
        </p:nvCxnSpPr>
        <p:spPr>
          <a:xfrm>
            <a:off x="4265241" y="6190748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4932909" y="4990947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5036674" y="5497713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.4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674" y="5497713"/>
                <a:ext cx="293075" cy="215444"/>
              </a:xfrm>
              <a:prstGeom prst="rect">
                <a:avLst/>
              </a:prstGeom>
              <a:blipFill rotWithShape="0">
                <a:blip r:embed="rId21"/>
                <a:stretch>
                  <a:fillRect l="-20833" r="-875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3161835" y="4597347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35" y="4597347"/>
                <a:ext cx="2267865" cy="646331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276658" y="5976203"/>
                <a:ext cx="50790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58" y="5976203"/>
                <a:ext cx="507903" cy="21544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0" name="Picture 4" descr="Cone | Math ∞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2" y="4816304"/>
            <a:ext cx="1790693" cy="17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1" name="Straight Connector 120"/>
          <p:cNvCxnSpPr/>
          <p:nvPr/>
        </p:nvCxnSpPr>
        <p:spPr>
          <a:xfrm>
            <a:off x="7474548" y="6156974"/>
            <a:ext cx="56039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 flipV="1">
            <a:off x="8142216" y="4957173"/>
            <a:ext cx="7563" cy="11998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8245981" y="5463939"/>
                <a:ext cx="29307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981" y="5463939"/>
                <a:ext cx="293075" cy="215444"/>
              </a:xfrm>
              <a:prstGeom prst="rect">
                <a:avLst/>
              </a:prstGeom>
              <a:blipFill rotWithShape="0">
                <a:blip r:embed="rId24"/>
                <a:stretch>
                  <a:fillRect l="-20833" r="-58333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6371142" y="4563573"/>
                <a:ext cx="226786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=280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142" y="4563573"/>
                <a:ext cx="2267865" cy="646331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7561121" y="5954955"/>
                <a:ext cx="50790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400" dirty="0"/>
                  <a:t>r c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121" y="5954955"/>
                <a:ext cx="507903" cy="215444"/>
              </a:xfrm>
              <a:prstGeom prst="rect">
                <a:avLst/>
              </a:prstGeom>
              <a:blipFill rotWithShape="0">
                <a:blip r:embed="rId26"/>
                <a:stretch>
                  <a:fillRect l="-21429" t="-25714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04898" y="1737581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898" y="1737581"/>
                <a:ext cx="1198357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2538" r="-456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162003" y="1738518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003" y="1738518"/>
                <a:ext cx="1198357" cy="276999"/>
              </a:xfrm>
              <a:prstGeom prst="rect">
                <a:avLst/>
              </a:prstGeom>
              <a:blipFill rotWithShape="0">
                <a:blip r:embed="rId2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945643" y="1878107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=16.8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643" y="1878107"/>
                <a:ext cx="1198357" cy="276999"/>
              </a:xfrm>
              <a:prstGeom prst="rect">
                <a:avLst/>
              </a:prstGeom>
              <a:blipFill rotWithShape="0">
                <a:blip r:embed="rId29"/>
                <a:stretch>
                  <a:fillRect l="-2538" r="-456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104898" y="4067938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=33.6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898" y="4067938"/>
                <a:ext cx="1198357" cy="276999"/>
              </a:xfrm>
              <a:prstGeom prst="rect">
                <a:avLst/>
              </a:prstGeom>
              <a:blipFill rotWithShape="0">
                <a:blip r:embed="rId30"/>
                <a:stretch>
                  <a:fillRect l="-2538" r="-456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62003" y="4067938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003" y="4067938"/>
                <a:ext cx="1198357" cy="276999"/>
              </a:xfrm>
              <a:prstGeom prst="rect">
                <a:avLst/>
              </a:prstGeom>
              <a:blipFill rotWithShape="0">
                <a:blip r:embed="rId3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70707" y="4131319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707" y="4131319"/>
                <a:ext cx="1198357" cy="276999"/>
              </a:xfrm>
              <a:prstGeom prst="rect">
                <a:avLst/>
              </a:prstGeom>
              <a:blipFill rotWithShape="0">
                <a:blip r:embed="rId3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104798" y="6322322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798" y="6322322"/>
                <a:ext cx="1198357" cy="276999"/>
              </a:xfrm>
              <a:prstGeom prst="rect">
                <a:avLst/>
              </a:prstGeom>
              <a:blipFill rotWithShape="0">
                <a:blip r:embed="rId3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093948" y="6400399"/>
                <a:ext cx="119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948" y="6400399"/>
                <a:ext cx="1198357" cy="276999"/>
              </a:xfrm>
              <a:prstGeom prst="rect">
                <a:avLst/>
              </a:prstGeom>
              <a:blipFill rotWithShape="0">
                <a:blip r:embed="rId3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005863" y="6125163"/>
                <a:ext cx="1198357" cy="2979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=√10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863" y="6125163"/>
                <a:ext cx="1198357" cy="297967"/>
              </a:xfrm>
              <a:prstGeom prst="rect">
                <a:avLst/>
              </a:prstGeom>
              <a:blipFill rotWithShape="0">
                <a:blip r:embed="rId35"/>
                <a:stretch>
                  <a:fillRect l="-1015" t="-12245" r="-3046" b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-6585" y="113956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2108141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0" y="4339942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96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252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Volume of a Cone (working backwards)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2020-06-04T16:04:12Z</dcterms:modified>
</cp:coreProperties>
</file>