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9"/>
  </p:notesMasterIdLst>
  <p:sldIdLst>
    <p:sldId id="289" r:id="rId4"/>
    <p:sldId id="296" r:id="rId5"/>
    <p:sldId id="292" r:id="rId6"/>
    <p:sldId id="294" r:id="rId7"/>
    <p:sldId id="29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89362" autoAdjust="0"/>
  </p:normalViewPr>
  <p:slideViewPr>
    <p:cSldViewPr snapToGrid="0"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228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96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938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23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0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119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045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08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32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0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67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55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97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002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39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0845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9984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568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916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3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77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1345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1823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02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29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0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5.jpeg"/><Relationship Id="rId18" Type="http://schemas.openxmlformats.org/officeDocument/2006/relationships/image" Target="../media/image29.png"/><Relationship Id="rId3" Type="http://schemas.openxmlformats.org/officeDocument/2006/relationships/image" Target="../media/image17.png"/><Relationship Id="rId21" Type="http://schemas.openxmlformats.org/officeDocument/2006/relationships/image" Target="../media/image32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23.png"/><Relationship Id="rId5" Type="http://schemas.openxmlformats.org/officeDocument/2006/relationships/image" Target="../media/image19.png"/><Relationship Id="rId15" Type="http://schemas.openxmlformats.org/officeDocument/2006/relationships/image" Target="../media/image26.png"/><Relationship Id="rId23" Type="http://schemas.openxmlformats.org/officeDocument/2006/relationships/image" Target="../media/image33.png"/><Relationship Id="rId10" Type="http://schemas.openxmlformats.org/officeDocument/2006/relationships/image" Target="../media/image22.png"/><Relationship Id="rId19" Type="http://schemas.openxmlformats.org/officeDocument/2006/relationships/image" Target="../media/image30.png"/><Relationship Id="rId4" Type="http://schemas.openxmlformats.org/officeDocument/2006/relationships/image" Target="../media/image18.png"/><Relationship Id="rId9" Type="http://schemas.openxmlformats.org/officeDocument/2006/relationships/image" Target="../media/image8.png"/><Relationship Id="rId14" Type="http://schemas.openxmlformats.org/officeDocument/2006/relationships/image" Target="../media/image25.png"/><Relationship Id="rId22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jpeg"/><Relationship Id="rId18" Type="http://schemas.openxmlformats.org/officeDocument/2006/relationships/image" Target="../media/image31.png"/><Relationship Id="rId26" Type="http://schemas.openxmlformats.org/officeDocument/2006/relationships/image" Target="../media/image42.png"/><Relationship Id="rId3" Type="http://schemas.openxmlformats.org/officeDocument/2006/relationships/image" Target="../media/image17.png"/><Relationship Id="rId21" Type="http://schemas.openxmlformats.org/officeDocument/2006/relationships/image" Target="../media/image37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17" Type="http://schemas.openxmlformats.org/officeDocument/2006/relationships/image" Target="../media/image28.png"/><Relationship Id="rId25" Type="http://schemas.openxmlformats.org/officeDocument/2006/relationships/image" Target="../media/image41.png"/><Relationship Id="rId33" Type="http://schemas.openxmlformats.org/officeDocument/2006/relationships/image" Target="../media/image4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9.png"/><Relationship Id="rId20" Type="http://schemas.openxmlformats.org/officeDocument/2006/relationships/image" Target="../media/image36.png"/><Relationship Id="rId29" Type="http://schemas.openxmlformats.org/officeDocument/2006/relationships/image" Target="../media/image45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png"/><Relationship Id="rId11" Type="http://schemas.openxmlformats.org/officeDocument/2006/relationships/image" Target="../media/image23.png"/><Relationship Id="rId24" Type="http://schemas.openxmlformats.org/officeDocument/2006/relationships/image" Target="../media/image40.png"/><Relationship Id="rId32" Type="http://schemas.openxmlformats.org/officeDocument/2006/relationships/image" Target="../media/image48.png"/><Relationship Id="rId5" Type="http://schemas.openxmlformats.org/officeDocument/2006/relationships/image" Target="../media/image19.png"/><Relationship Id="rId15" Type="http://schemas.openxmlformats.org/officeDocument/2006/relationships/image" Target="../media/image26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10" Type="http://schemas.openxmlformats.org/officeDocument/2006/relationships/image" Target="../media/image22.png"/><Relationship Id="rId19" Type="http://schemas.openxmlformats.org/officeDocument/2006/relationships/image" Target="../media/image35.png"/><Relationship Id="rId31" Type="http://schemas.openxmlformats.org/officeDocument/2006/relationships/image" Target="../media/image47.png"/><Relationship Id="rId4" Type="http://schemas.openxmlformats.org/officeDocument/2006/relationships/image" Target="../media/image18.png"/><Relationship Id="rId9" Type="http://schemas.openxmlformats.org/officeDocument/2006/relationships/image" Target="../media/image34.png"/><Relationship Id="rId14" Type="http://schemas.openxmlformats.org/officeDocument/2006/relationships/image" Target="../media/image25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Relationship Id="rId30" Type="http://schemas.openxmlformats.org/officeDocument/2006/relationships/image" Target="../media/image46.png"/><Relationship Id="rId8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Volume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</a:t>
            </a:r>
            <a:r>
              <a:rPr lang="en-GB" sz="4400" b="1">
                <a:solidFill>
                  <a:schemeClr val="bg1"/>
                </a:solidFill>
              </a:rPr>
              <a:t>with Pythagoras)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15" name="Picture 4" descr="Cone | Math ∞ Blog">
            <a:extLst>
              <a:ext uri="{FF2B5EF4-FFF2-40B4-BE49-F238E27FC236}">
                <a16:creationId xmlns:a16="http://schemas.microsoft.com/office/drawing/2014/main" id="{488C1637-0C30-4624-B45C-8CF5ABA94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054" y="3931118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1" y="61791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01083" y="908228"/>
            <a:ext cx="1239167" cy="27268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01083" y="944410"/>
            <a:ext cx="1239167" cy="114791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0617" y="151803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17" y="1518039"/>
                <a:ext cx="21980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7778" r="-130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2785" y="657070"/>
                <a:ext cx="76077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85" y="657070"/>
                <a:ext cx="760776" cy="215444"/>
              </a:xfrm>
              <a:prstGeom prst="rect">
                <a:avLst/>
              </a:prstGeom>
              <a:blipFill rotWithShape="0">
                <a:blip r:embed="rId4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106430" y="645914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430" y="645914"/>
                <a:ext cx="1916585" cy="215444"/>
              </a:xfrm>
              <a:prstGeom prst="rect">
                <a:avLst/>
              </a:prstGeom>
              <a:blipFill rotWithShape="0">
                <a:blip r:embed="rId5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972033" y="604070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033" y="604070"/>
                <a:ext cx="1916585" cy="215444"/>
              </a:xfrm>
              <a:prstGeom prst="rect">
                <a:avLst/>
              </a:prstGeom>
              <a:blipFill rotWithShape="0">
                <a:blip r:embed="rId6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H="1" flipV="1">
            <a:off x="1668521" y="872514"/>
            <a:ext cx="12609" cy="12198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41230" y="1358055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230" y="1358055"/>
                <a:ext cx="219806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30556" r="-8611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678" y="60407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/>
          <p:nvPr/>
        </p:nvCxnSpPr>
        <p:spPr>
          <a:xfrm flipV="1">
            <a:off x="4550030" y="894388"/>
            <a:ext cx="1239167" cy="27268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4550030" y="930570"/>
            <a:ext cx="1239167" cy="114791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819564" y="150419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564" y="1504199"/>
                <a:ext cx="219806" cy="215444"/>
              </a:xfrm>
              <a:prstGeom prst="rect">
                <a:avLst/>
              </a:prstGeom>
              <a:blipFill rotWithShape="0">
                <a:blip r:embed="rId8"/>
                <a:stretch>
                  <a:fillRect l="-27778" r="-130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31732" y="643230"/>
                <a:ext cx="76077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732" y="643230"/>
                <a:ext cx="760776" cy="215444"/>
              </a:xfrm>
              <a:prstGeom prst="rect">
                <a:avLst/>
              </a:prstGeom>
              <a:blipFill rotWithShape="0">
                <a:blip r:embed="rId4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 flipH="1" flipV="1">
            <a:off x="5917468" y="858674"/>
            <a:ext cx="12609" cy="12198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990177" y="1344215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177" y="1344215"/>
                <a:ext cx="219806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30556" r="-8611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98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6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" y="547809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" name="Straight Connector 46"/>
          <p:cNvCxnSpPr/>
          <p:nvPr/>
        </p:nvCxnSpPr>
        <p:spPr>
          <a:xfrm>
            <a:off x="971275" y="1888480"/>
            <a:ext cx="560393" cy="128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971275" y="691376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054316" y="1700102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316" y="1700102"/>
                <a:ext cx="29307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0833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353431" y="1072191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b="0" dirty="0"/>
                  <a:t>10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431" y="1072191"/>
                <a:ext cx="575729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19149" t="-25714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106430" y="645914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430" y="645914"/>
                <a:ext cx="1916585" cy="215444"/>
              </a:xfrm>
              <a:prstGeom prst="rect">
                <a:avLst/>
              </a:prstGeom>
              <a:blipFill rotWithShape="0">
                <a:blip r:embed="rId5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486" y="547809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Connector 52"/>
          <p:cNvCxnSpPr/>
          <p:nvPr/>
        </p:nvCxnSpPr>
        <p:spPr>
          <a:xfrm>
            <a:off x="5498472" y="1888480"/>
            <a:ext cx="560393" cy="128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5498472" y="691376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581513" y="1700102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513" y="1700102"/>
                <a:ext cx="29307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0833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880628" y="1072191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628" y="1072191"/>
                <a:ext cx="575729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319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633627" y="645914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627" y="645914"/>
                <a:ext cx="1916585" cy="215444"/>
              </a:xfrm>
              <a:prstGeom prst="rect">
                <a:avLst/>
              </a:prstGeom>
              <a:blipFill rotWithShape="0">
                <a:blip r:embed="rId7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-6585" y="113956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						      2) 						    3)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4" name="TextBox 143"/>
          <p:cNvSpPr txBox="1"/>
          <p:nvPr/>
        </p:nvSpPr>
        <p:spPr>
          <a:xfrm>
            <a:off x="0" y="2462980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						      5) 						    6)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5" name="TextBox 144"/>
          <p:cNvSpPr txBox="1"/>
          <p:nvPr/>
        </p:nvSpPr>
        <p:spPr>
          <a:xfrm>
            <a:off x="0" y="4776673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						      8) 						    9)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Right Triangle 1"/>
          <p:cNvSpPr/>
          <p:nvPr/>
        </p:nvSpPr>
        <p:spPr>
          <a:xfrm>
            <a:off x="646772" y="367467"/>
            <a:ext cx="1315843" cy="1410300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304693" y="821842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693" y="821842"/>
                <a:ext cx="21980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7778" r="-8888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084887" y="1848933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887" y="1848933"/>
                <a:ext cx="219806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27778" r="-8611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46939" y="964895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39" y="964895"/>
                <a:ext cx="219806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30556" r="-8611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458" y="345534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Straight Connector 64"/>
          <p:cNvCxnSpPr/>
          <p:nvPr/>
        </p:nvCxnSpPr>
        <p:spPr>
          <a:xfrm flipV="1">
            <a:off x="3746810" y="635852"/>
            <a:ext cx="1239167" cy="27268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3746810" y="672034"/>
            <a:ext cx="1239167" cy="114791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016344" y="1245663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344" y="1245663"/>
                <a:ext cx="219806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30556" r="-8611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028512" y="384694"/>
                <a:ext cx="76077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12" y="384694"/>
                <a:ext cx="760776" cy="215444"/>
              </a:xfrm>
              <a:prstGeom prst="rect">
                <a:avLst/>
              </a:prstGeom>
              <a:blipFill rotWithShape="0">
                <a:blip r:embed="rId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68"/>
          <p:cNvCxnSpPr/>
          <p:nvPr/>
        </p:nvCxnSpPr>
        <p:spPr>
          <a:xfrm flipH="1" flipV="1">
            <a:off x="5114248" y="600138"/>
            <a:ext cx="12609" cy="12198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186957" y="108567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957" y="1085679"/>
                <a:ext cx="219806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30556" r="-8611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450607" y="77671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607" y="77671"/>
                <a:ext cx="1916585" cy="215444"/>
              </a:xfrm>
              <a:prstGeom prst="rect">
                <a:avLst/>
              </a:prstGeom>
              <a:blipFill rotWithShape="0"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647" y="345534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Straight Connector 73"/>
          <p:cNvCxnSpPr/>
          <p:nvPr/>
        </p:nvCxnSpPr>
        <p:spPr>
          <a:xfrm flipV="1">
            <a:off x="6898999" y="635852"/>
            <a:ext cx="1239167" cy="27268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6898999" y="672034"/>
            <a:ext cx="1239167" cy="114791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168533" y="1245663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533" y="1245663"/>
                <a:ext cx="219806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30556" r="-8611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7180701" y="384694"/>
                <a:ext cx="76077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701" y="384694"/>
                <a:ext cx="760776" cy="215444"/>
              </a:xfrm>
              <a:prstGeom prst="rect">
                <a:avLst/>
              </a:prstGeom>
              <a:blipFill rotWithShape="0">
                <a:blip r:embed="rId10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3" name="Straight Arrow Connector 112"/>
          <p:cNvCxnSpPr/>
          <p:nvPr/>
        </p:nvCxnSpPr>
        <p:spPr>
          <a:xfrm flipH="1" flipV="1">
            <a:off x="8266437" y="600138"/>
            <a:ext cx="12609" cy="12198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8339146" y="108567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9146" y="1085679"/>
                <a:ext cx="219806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30556" r="-8611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6642367" y="77401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2367" y="77401"/>
                <a:ext cx="1916585" cy="215444"/>
              </a:xfrm>
              <a:prstGeom prst="rect">
                <a:avLst/>
              </a:prstGeom>
              <a:blipFill rotWithShape="0"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7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81" y="2730065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8" name="Straight Connector 117"/>
          <p:cNvCxnSpPr/>
          <p:nvPr/>
        </p:nvCxnSpPr>
        <p:spPr>
          <a:xfrm flipV="1">
            <a:off x="724733" y="3020383"/>
            <a:ext cx="1239167" cy="27268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 flipV="1">
            <a:off x="724733" y="3056565"/>
            <a:ext cx="1239167" cy="114791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994267" y="363019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7 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67" y="3630194"/>
                <a:ext cx="219806" cy="215444"/>
              </a:xfrm>
              <a:prstGeom prst="rect">
                <a:avLst/>
              </a:prstGeom>
              <a:blipFill rotWithShape="0">
                <a:blip r:embed="rId11"/>
                <a:stretch>
                  <a:fillRect l="-27778" r="-13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1006435" y="2769225"/>
                <a:ext cx="76077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35" y="2769225"/>
                <a:ext cx="760776" cy="215444"/>
              </a:xfrm>
              <a:prstGeom prst="rect">
                <a:avLst/>
              </a:prstGeom>
              <a:blipFill rotWithShape="0">
                <a:blip r:embed="rId10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9" name="Straight Arrow Connector 138"/>
          <p:cNvCxnSpPr/>
          <p:nvPr/>
        </p:nvCxnSpPr>
        <p:spPr>
          <a:xfrm flipH="1" flipV="1">
            <a:off x="2092171" y="2984669"/>
            <a:ext cx="12609" cy="12198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2164880" y="3470210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880" y="3470210"/>
                <a:ext cx="219806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27778" r="-88889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/>
              <p:cNvSpPr txBox="1"/>
              <p:nvPr/>
            </p:nvSpPr>
            <p:spPr>
              <a:xfrm>
                <a:off x="468101" y="2461932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6" name="TextBox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01" y="2461932"/>
                <a:ext cx="1916585" cy="215444"/>
              </a:xfrm>
              <a:prstGeom prst="rect">
                <a:avLst/>
              </a:prstGeom>
              <a:blipFill rotWithShape="0"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5" name="Picture 4" descr="Cone | Math ∞ Blo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499" y="2677376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6" name="Straight Connector 155"/>
          <p:cNvCxnSpPr/>
          <p:nvPr/>
        </p:nvCxnSpPr>
        <p:spPr>
          <a:xfrm>
            <a:off x="4538485" y="4018047"/>
            <a:ext cx="560393" cy="128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 flipV="1">
            <a:off x="4538485" y="2820943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/>
              <p:cNvSpPr txBox="1"/>
              <p:nvPr/>
            </p:nvSpPr>
            <p:spPr>
              <a:xfrm>
                <a:off x="4621526" y="3829669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526" y="3829669"/>
                <a:ext cx="293075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20833" r="-2708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/>
              <p:cNvSpPr txBox="1"/>
              <p:nvPr/>
            </p:nvSpPr>
            <p:spPr>
              <a:xfrm>
                <a:off x="4920641" y="3201758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b="0" dirty="0"/>
                  <a:t>17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59" name="TextBox 1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641" y="3201758"/>
                <a:ext cx="575729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18947" t="-25000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0" name="Picture 4" descr="Cone | Math ∞ Blo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43" y="5022945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1" name="Straight Connector 160"/>
          <p:cNvCxnSpPr/>
          <p:nvPr/>
        </p:nvCxnSpPr>
        <p:spPr>
          <a:xfrm flipV="1">
            <a:off x="711749" y="6376493"/>
            <a:ext cx="1288073" cy="7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flipH="1" flipV="1">
            <a:off x="1439429" y="5166512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1285954" y="6164413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954" y="6164413"/>
                <a:ext cx="293075" cy="215444"/>
              </a:xfrm>
              <a:prstGeom prst="rect">
                <a:avLst/>
              </a:prstGeom>
              <a:blipFill rotWithShape="0">
                <a:blip r:embed="rId16"/>
                <a:stretch>
                  <a:fillRect l="-20833" r="-25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1821585" y="5547327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b="0" dirty="0"/>
                  <a:t>17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585" y="5547327"/>
                <a:ext cx="575729" cy="215444"/>
              </a:xfrm>
              <a:prstGeom prst="rect">
                <a:avLst/>
              </a:prstGeom>
              <a:blipFill rotWithShape="0">
                <a:blip r:embed="rId17"/>
                <a:stretch>
                  <a:fillRect l="-19149" t="-25714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5" name="Picture 4" descr="Cone | Math ∞ Blo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897" y="2673153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6" name="Straight Connector 165"/>
          <p:cNvCxnSpPr/>
          <p:nvPr/>
        </p:nvCxnSpPr>
        <p:spPr>
          <a:xfrm flipV="1">
            <a:off x="7170203" y="4026701"/>
            <a:ext cx="1288073" cy="7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 flipV="1">
            <a:off x="7897883" y="2816720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/>
              <p:cNvSpPr txBox="1"/>
              <p:nvPr/>
            </p:nvSpPr>
            <p:spPr>
              <a:xfrm>
                <a:off x="7744408" y="3814621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408" y="3814621"/>
                <a:ext cx="293075" cy="215444"/>
              </a:xfrm>
              <a:prstGeom prst="rect">
                <a:avLst/>
              </a:prstGeom>
              <a:blipFill rotWithShape="0">
                <a:blip r:embed="rId18"/>
                <a:stretch>
                  <a:fillRect l="-20833" r="-2708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/>
              <p:cNvSpPr txBox="1"/>
              <p:nvPr/>
            </p:nvSpPr>
            <p:spPr>
              <a:xfrm>
                <a:off x="8280039" y="3197535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b="0" dirty="0"/>
                  <a:t>17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69" name="TextBox 1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039" y="3197535"/>
                <a:ext cx="575729" cy="215444"/>
              </a:xfrm>
              <a:prstGeom prst="rect">
                <a:avLst/>
              </a:prstGeom>
              <a:blipFill rotWithShape="0">
                <a:blip r:embed="rId19"/>
                <a:stretch>
                  <a:fillRect l="-18947" t="-28571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0" name="Picture 4" descr="Cone | Math ∞ Blo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643138" y="4886515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1" name="Straight Connector 170"/>
          <p:cNvCxnSpPr/>
          <p:nvPr/>
        </p:nvCxnSpPr>
        <p:spPr>
          <a:xfrm rot="10800000" flipV="1">
            <a:off x="3888595" y="5314512"/>
            <a:ext cx="1288073" cy="7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/>
              <p:cNvSpPr txBox="1"/>
              <p:nvPr/>
            </p:nvSpPr>
            <p:spPr>
              <a:xfrm>
                <a:off x="4366393" y="5109066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4" name="TextBox 1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393" y="5109066"/>
                <a:ext cx="293075" cy="215444"/>
              </a:xfrm>
              <a:prstGeom prst="rect">
                <a:avLst/>
              </a:prstGeom>
              <a:blipFill rotWithShape="0">
                <a:blip r:embed="rId18"/>
                <a:stretch>
                  <a:fillRect l="-20833" r="-2708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5" name="Straight Arrow Connector 174"/>
          <p:cNvCxnSpPr/>
          <p:nvPr/>
        </p:nvCxnSpPr>
        <p:spPr>
          <a:xfrm flipH="1" flipV="1">
            <a:off x="3801367" y="5395945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TextBox 175"/>
              <p:cNvSpPr txBox="1"/>
              <p:nvPr/>
            </p:nvSpPr>
            <p:spPr>
              <a:xfrm>
                <a:off x="3661964" y="5943155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b="0" dirty="0"/>
                  <a:t>17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76" name="TextBox 1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964" y="5943155"/>
                <a:ext cx="575729" cy="215444"/>
              </a:xfrm>
              <a:prstGeom prst="rect">
                <a:avLst/>
              </a:prstGeom>
              <a:blipFill rotWithShape="0">
                <a:blip r:embed="rId17"/>
                <a:stretch>
                  <a:fillRect l="-19149" t="-25714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7" name="Picture 4" descr="Cone | Math ∞ Blo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70932" y="4563465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8" name="Straight Connector 177"/>
          <p:cNvCxnSpPr/>
          <p:nvPr/>
        </p:nvCxnSpPr>
        <p:spPr>
          <a:xfrm rot="10800000" flipV="1">
            <a:off x="7116389" y="4991462"/>
            <a:ext cx="1288073" cy="7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/>
              <p:cNvSpPr txBox="1"/>
              <p:nvPr/>
            </p:nvSpPr>
            <p:spPr>
              <a:xfrm>
                <a:off x="7594187" y="4786016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9" name="TextBox 1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4187" y="4786016"/>
                <a:ext cx="293075" cy="215444"/>
              </a:xfrm>
              <a:prstGeom prst="rect">
                <a:avLst/>
              </a:prstGeom>
              <a:blipFill rotWithShape="0">
                <a:blip r:embed="rId20"/>
                <a:stretch>
                  <a:fillRect l="-20833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0" name="Straight Arrow Connector 179"/>
          <p:cNvCxnSpPr/>
          <p:nvPr/>
        </p:nvCxnSpPr>
        <p:spPr>
          <a:xfrm flipH="1" flipV="1">
            <a:off x="7029161" y="5072895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TextBox 180"/>
              <p:cNvSpPr txBox="1"/>
              <p:nvPr/>
            </p:nvSpPr>
            <p:spPr>
              <a:xfrm>
                <a:off x="6889758" y="5620105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b="0" dirty="0"/>
                  <a:t>17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81" name="TextBox 1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758" y="5620105"/>
                <a:ext cx="575729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18947" t="-25714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TextBox 181"/>
              <p:cNvSpPr txBox="1"/>
              <p:nvPr/>
            </p:nvSpPr>
            <p:spPr>
              <a:xfrm>
                <a:off x="3483208" y="2415767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2" name="TextBox 1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208" y="2415767"/>
                <a:ext cx="1916585" cy="215444"/>
              </a:xfrm>
              <a:prstGeom prst="rect">
                <a:avLst/>
              </a:prstGeom>
              <a:blipFill rotWithShape="0">
                <a:blip r:embed="rId21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TextBox 182"/>
              <p:cNvSpPr txBox="1"/>
              <p:nvPr/>
            </p:nvSpPr>
            <p:spPr>
              <a:xfrm>
                <a:off x="487718" y="4746956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3" name="TextBox 1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18" y="4746956"/>
                <a:ext cx="1916585" cy="215444"/>
              </a:xfrm>
              <a:prstGeom prst="rect">
                <a:avLst/>
              </a:prstGeom>
              <a:blipFill rotWithShape="0"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TextBox 183"/>
              <p:cNvSpPr txBox="1"/>
              <p:nvPr/>
            </p:nvSpPr>
            <p:spPr>
              <a:xfrm>
                <a:off x="6891952" y="2547830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4" name="TextBox 1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952" y="2547830"/>
                <a:ext cx="1916585" cy="215444"/>
              </a:xfrm>
              <a:prstGeom prst="rect">
                <a:avLst/>
              </a:prstGeom>
              <a:blipFill rotWithShape="0"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/>
              <p:cNvSpPr txBox="1"/>
              <p:nvPr/>
            </p:nvSpPr>
            <p:spPr>
              <a:xfrm>
                <a:off x="3579785" y="4711221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5" name="TextBox 1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785" y="4711221"/>
                <a:ext cx="1916585" cy="215444"/>
              </a:xfrm>
              <a:prstGeom prst="rect">
                <a:avLst/>
              </a:prstGeom>
              <a:blipFill rotWithShape="0">
                <a:blip r:embed="rId22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6813800" y="6269999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𝐶𝑢𝑟𝑣𝑒𝑑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𝑆𝑢𝑟𝑓𝑎𝑐𝑒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800" y="6269999"/>
                <a:ext cx="1916585" cy="215444"/>
              </a:xfrm>
              <a:prstGeom prst="rect">
                <a:avLst/>
              </a:prstGeom>
              <a:blipFill rotWithShape="0">
                <a:blip r:embed="rId23"/>
                <a:stretch>
                  <a:fillRect l="-2866" r="-127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-6585" y="113956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						      2) 						    3)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4" name="TextBox 143"/>
          <p:cNvSpPr txBox="1"/>
          <p:nvPr/>
        </p:nvSpPr>
        <p:spPr>
          <a:xfrm>
            <a:off x="0" y="2462980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						      5) 						    6)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5" name="TextBox 144"/>
          <p:cNvSpPr txBox="1"/>
          <p:nvPr/>
        </p:nvSpPr>
        <p:spPr>
          <a:xfrm>
            <a:off x="0" y="4776673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						      8) 						    9)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Right Triangle 1"/>
          <p:cNvSpPr/>
          <p:nvPr/>
        </p:nvSpPr>
        <p:spPr>
          <a:xfrm>
            <a:off x="646772" y="367467"/>
            <a:ext cx="1315843" cy="1410300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304693" y="821842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693" y="821842"/>
                <a:ext cx="21980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7778" r="-8888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084887" y="1848933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887" y="1848933"/>
                <a:ext cx="219806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27778" r="-8611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46939" y="964895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39" y="964895"/>
                <a:ext cx="219806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30556" r="-8611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458" y="345534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Straight Connector 64"/>
          <p:cNvCxnSpPr/>
          <p:nvPr/>
        </p:nvCxnSpPr>
        <p:spPr>
          <a:xfrm flipV="1">
            <a:off x="3746810" y="635852"/>
            <a:ext cx="1239167" cy="27268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3746810" y="672034"/>
            <a:ext cx="1239167" cy="114791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016344" y="1245663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344" y="1245663"/>
                <a:ext cx="219806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30556" r="-8611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028512" y="384694"/>
                <a:ext cx="76077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12" y="384694"/>
                <a:ext cx="760776" cy="215444"/>
              </a:xfrm>
              <a:prstGeom prst="rect">
                <a:avLst/>
              </a:prstGeom>
              <a:blipFill rotWithShape="0">
                <a:blip r:embed="rId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68"/>
          <p:cNvCxnSpPr/>
          <p:nvPr/>
        </p:nvCxnSpPr>
        <p:spPr>
          <a:xfrm flipH="1" flipV="1">
            <a:off x="5114248" y="600138"/>
            <a:ext cx="12609" cy="12198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186957" y="108567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957" y="1085679"/>
                <a:ext cx="219806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30556" r="-8611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183562" y="65305"/>
                <a:ext cx="245067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=28.27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562" y="65305"/>
                <a:ext cx="2450676" cy="215444"/>
              </a:xfrm>
              <a:prstGeom prst="rect">
                <a:avLst/>
              </a:prstGeom>
              <a:blipFill rotWithShape="0">
                <a:blip r:embed="rId9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647" y="345534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Straight Connector 73"/>
          <p:cNvCxnSpPr/>
          <p:nvPr/>
        </p:nvCxnSpPr>
        <p:spPr>
          <a:xfrm flipV="1">
            <a:off x="6898999" y="635852"/>
            <a:ext cx="1239167" cy="27268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6898999" y="672034"/>
            <a:ext cx="1239167" cy="114791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168533" y="1245663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533" y="1245663"/>
                <a:ext cx="219806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30556" r="-8611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7180701" y="384694"/>
                <a:ext cx="76077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701" y="384694"/>
                <a:ext cx="760776" cy="215444"/>
              </a:xfrm>
              <a:prstGeom prst="rect">
                <a:avLst/>
              </a:prstGeom>
              <a:blipFill rotWithShape="0">
                <a:blip r:embed="rId10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3" name="Straight Arrow Connector 112"/>
          <p:cNvCxnSpPr/>
          <p:nvPr/>
        </p:nvCxnSpPr>
        <p:spPr>
          <a:xfrm flipH="1" flipV="1">
            <a:off x="8266437" y="600138"/>
            <a:ext cx="12609" cy="12198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8339146" y="108567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9146" y="1085679"/>
                <a:ext cx="219806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30556" r="-8611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7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81" y="2730065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8" name="Straight Connector 117"/>
          <p:cNvCxnSpPr/>
          <p:nvPr/>
        </p:nvCxnSpPr>
        <p:spPr>
          <a:xfrm flipV="1">
            <a:off x="724733" y="3020383"/>
            <a:ext cx="1239167" cy="27268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 flipV="1">
            <a:off x="724733" y="3056565"/>
            <a:ext cx="1239167" cy="114791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994267" y="363019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7 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67" y="3630194"/>
                <a:ext cx="219806" cy="215444"/>
              </a:xfrm>
              <a:prstGeom prst="rect">
                <a:avLst/>
              </a:prstGeom>
              <a:blipFill rotWithShape="0">
                <a:blip r:embed="rId11"/>
                <a:stretch>
                  <a:fillRect l="-27778" r="-13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1006435" y="2769225"/>
                <a:ext cx="76077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35" y="2769225"/>
                <a:ext cx="760776" cy="215444"/>
              </a:xfrm>
              <a:prstGeom prst="rect">
                <a:avLst/>
              </a:prstGeom>
              <a:blipFill rotWithShape="0">
                <a:blip r:embed="rId10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9" name="Straight Arrow Connector 138"/>
          <p:cNvCxnSpPr/>
          <p:nvPr/>
        </p:nvCxnSpPr>
        <p:spPr>
          <a:xfrm flipH="1" flipV="1">
            <a:off x="2092171" y="2984669"/>
            <a:ext cx="12609" cy="12198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2164880" y="3470210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880" y="3470210"/>
                <a:ext cx="219806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27778" r="-88889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TextBox 145"/>
          <p:cNvSpPr txBox="1"/>
          <p:nvPr/>
        </p:nvSpPr>
        <p:spPr>
          <a:xfrm>
            <a:off x="468101" y="2461932"/>
            <a:ext cx="191658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1400" dirty="0"/>
          </a:p>
        </p:txBody>
      </p:sp>
      <p:pic>
        <p:nvPicPr>
          <p:cNvPr id="155" name="Picture 4" descr="Cone | Math ∞ Blo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499" y="2677376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6" name="Straight Connector 155"/>
          <p:cNvCxnSpPr/>
          <p:nvPr/>
        </p:nvCxnSpPr>
        <p:spPr>
          <a:xfrm>
            <a:off x="4538485" y="4018047"/>
            <a:ext cx="560393" cy="128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 flipV="1">
            <a:off x="4538485" y="2820943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/>
              <p:cNvSpPr txBox="1"/>
              <p:nvPr/>
            </p:nvSpPr>
            <p:spPr>
              <a:xfrm>
                <a:off x="4621526" y="3829669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526" y="3829669"/>
                <a:ext cx="293075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20833" r="-2708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/>
              <p:cNvSpPr txBox="1"/>
              <p:nvPr/>
            </p:nvSpPr>
            <p:spPr>
              <a:xfrm>
                <a:off x="4920641" y="3201758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b="0" dirty="0"/>
                  <a:t>17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59" name="TextBox 1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641" y="3201758"/>
                <a:ext cx="575729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18947" t="-25000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0" name="Picture 4" descr="Cone | Math ∞ Blo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643138" y="4886515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1" name="Straight Connector 170"/>
          <p:cNvCxnSpPr/>
          <p:nvPr/>
        </p:nvCxnSpPr>
        <p:spPr>
          <a:xfrm rot="10800000" flipV="1">
            <a:off x="3888595" y="5314512"/>
            <a:ext cx="1288073" cy="7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/>
              <p:cNvSpPr txBox="1"/>
              <p:nvPr/>
            </p:nvSpPr>
            <p:spPr>
              <a:xfrm>
                <a:off x="4366393" y="5109066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4" name="TextBox 1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393" y="5109066"/>
                <a:ext cx="293075" cy="215444"/>
              </a:xfrm>
              <a:prstGeom prst="rect">
                <a:avLst/>
              </a:prstGeom>
              <a:blipFill rotWithShape="0">
                <a:blip r:embed="rId16"/>
                <a:stretch>
                  <a:fillRect l="-20833" r="-2708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5" name="Straight Arrow Connector 174"/>
          <p:cNvCxnSpPr/>
          <p:nvPr/>
        </p:nvCxnSpPr>
        <p:spPr>
          <a:xfrm flipH="1" flipV="1">
            <a:off x="3801367" y="5395945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TextBox 175"/>
              <p:cNvSpPr txBox="1"/>
              <p:nvPr/>
            </p:nvSpPr>
            <p:spPr>
              <a:xfrm>
                <a:off x="3661964" y="5943155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b="0" dirty="0"/>
                  <a:t>17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76" name="TextBox 1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964" y="5943155"/>
                <a:ext cx="575729" cy="215444"/>
              </a:xfrm>
              <a:prstGeom prst="rect">
                <a:avLst/>
              </a:prstGeom>
              <a:blipFill rotWithShape="0">
                <a:blip r:embed="rId17"/>
                <a:stretch>
                  <a:fillRect l="-19149" t="-25714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7" name="Picture 4" descr="Cone | Math ∞ Blo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70932" y="4563465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8" name="Straight Connector 177"/>
          <p:cNvCxnSpPr/>
          <p:nvPr/>
        </p:nvCxnSpPr>
        <p:spPr>
          <a:xfrm rot="10800000" flipV="1">
            <a:off x="7116389" y="4991462"/>
            <a:ext cx="1288073" cy="7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/>
              <p:cNvSpPr txBox="1"/>
              <p:nvPr/>
            </p:nvSpPr>
            <p:spPr>
              <a:xfrm>
                <a:off x="7594187" y="4786016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9" name="TextBox 1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4187" y="4786016"/>
                <a:ext cx="293075" cy="215444"/>
              </a:xfrm>
              <a:prstGeom prst="rect">
                <a:avLst/>
              </a:prstGeom>
              <a:blipFill rotWithShape="0">
                <a:blip r:embed="rId18"/>
                <a:stretch>
                  <a:fillRect l="-20833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0" name="Straight Arrow Connector 179"/>
          <p:cNvCxnSpPr/>
          <p:nvPr/>
        </p:nvCxnSpPr>
        <p:spPr>
          <a:xfrm flipH="1" flipV="1">
            <a:off x="7029161" y="5072895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TextBox 180"/>
              <p:cNvSpPr txBox="1"/>
              <p:nvPr/>
            </p:nvSpPr>
            <p:spPr>
              <a:xfrm>
                <a:off x="6889758" y="5620105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b="0" dirty="0"/>
                  <a:t>17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81" name="TextBox 1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758" y="5620105"/>
                <a:ext cx="575729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18947" t="-25714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6644363" y="6269999"/>
                <a:ext cx="243260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𝐶𝑢𝑟𝑣𝑒𝑑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𝑆𝑢𝑟𝑓𝑎𝑐𝑒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363" y="6269999"/>
                <a:ext cx="2432605" cy="215444"/>
              </a:xfrm>
              <a:prstGeom prst="rect">
                <a:avLst/>
              </a:prstGeom>
              <a:blipFill rotWithShape="0">
                <a:blip r:embed="rId19"/>
                <a:stretch>
                  <a:fillRect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91479" y="1355060"/>
                <a:ext cx="7134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479" y="1355060"/>
                <a:ext cx="713464" cy="215444"/>
              </a:xfrm>
              <a:prstGeom prst="rect">
                <a:avLst/>
              </a:prstGeom>
              <a:blipFill rotWithShape="0">
                <a:blip r:embed="rId20"/>
                <a:stretch>
                  <a:fillRect l="-5983" r="-4274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212847" y="1316969"/>
                <a:ext cx="7134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847" y="1316969"/>
                <a:ext cx="713464" cy="215444"/>
              </a:xfrm>
              <a:prstGeom prst="rect">
                <a:avLst/>
              </a:prstGeom>
              <a:blipFill rotWithShape="0">
                <a:blip r:embed="rId21"/>
                <a:stretch>
                  <a:fillRect l="-5128" r="-427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644363" y="97155"/>
                <a:ext cx="222717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=37.7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363" y="97155"/>
                <a:ext cx="2227174" cy="215444"/>
              </a:xfrm>
              <a:prstGeom prst="rect">
                <a:avLst/>
              </a:prstGeom>
              <a:blipFill rotWithShape="0">
                <a:blip r:embed="rId22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54502" y="2418235"/>
                <a:ext cx="212018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=207.63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02" y="2418235"/>
                <a:ext cx="2120187" cy="215444"/>
              </a:xfrm>
              <a:prstGeom prst="rect">
                <a:avLst/>
              </a:prstGeom>
              <a:blipFill rotWithShape="0">
                <a:blip r:embed="rId23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8370504" y="1290118"/>
                <a:ext cx="7134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504" y="1290118"/>
                <a:ext cx="713464" cy="215444"/>
              </a:xfrm>
              <a:prstGeom prst="rect">
                <a:avLst/>
              </a:prstGeom>
              <a:blipFill rotWithShape="0">
                <a:blip r:embed="rId24"/>
                <a:stretch>
                  <a:fillRect l="-5128" r="-4274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2187559" y="3679758"/>
                <a:ext cx="1030154" cy="456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273</m:t>
                          </m:r>
                        </m:e>
                      </m:rad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=16.52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559" y="3679758"/>
                <a:ext cx="1030154" cy="456279"/>
              </a:xfrm>
              <a:prstGeom prst="rect">
                <a:avLst/>
              </a:prstGeom>
              <a:blipFill rotWithShape="0">
                <a:blip r:embed="rId25"/>
                <a:stretch>
                  <a:fillRect l="-4142" r="-592" b="-4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252261" y="3386310"/>
                <a:ext cx="1030154" cy="456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273</m:t>
                          </m:r>
                        </m:e>
                      </m:rad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=16.52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261" y="3386310"/>
                <a:ext cx="1030154" cy="456279"/>
              </a:xfrm>
              <a:prstGeom prst="rect">
                <a:avLst/>
              </a:prstGeom>
              <a:blipFill rotWithShape="0">
                <a:blip r:embed="rId26"/>
                <a:stretch>
                  <a:fillRect l="-4142" r="-592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/>
          <p:cNvCxnSpPr/>
          <p:nvPr/>
        </p:nvCxnSpPr>
        <p:spPr>
          <a:xfrm flipH="1" flipV="1">
            <a:off x="4476600" y="2903647"/>
            <a:ext cx="8497" cy="11447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313643" y="3432475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643" y="3432475"/>
                <a:ext cx="219806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30556" r="-8611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473831" y="2458081"/>
                <a:ext cx="212018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=276.84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831" y="2458081"/>
                <a:ext cx="2120187" cy="215444"/>
              </a:xfrm>
              <a:prstGeom prst="rect">
                <a:avLst/>
              </a:prstGeom>
              <a:blipFill rotWithShape="0">
                <a:blip r:embed="rId2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1" name="Picture 4" descr="Cone | Math ∞ Blo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011" y="2601934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2" name="Straight Connector 111"/>
          <p:cNvCxnSpPr/>
          <p:nvPr/>
        </p:nvCxnSpPr>
        <p:spPr>
          <a:xfrm flipV="1">
            <a:off x="7087317" y="3955482"/>
            <a:ext cx="1288073" cy="7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 flipV="1">
            <a:off x="7814997" y="2745501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7661522" y="3743402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1522" y="3743402"/>
                <a:ext cx="293075" cy="215444"/>
              </a:xfrm>
              <a:prstGeom prst="rect">
                <a:avLst/>
              </a:prstGeom>
              <a:blipFill rotWithShape="0">
                <a:blip r:embed="rId18"/>
                <a:stretch>
                  <a:fillRect l="-20833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8197153" y="3126316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b="0" dirty="0"/>
                  <a:t>17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7153" y="3126316"/>
                <a:ext cx="575729" cy="215444"/>
              </a:xfrm>
              <a:prstGeom prst="rect">
                <a:avLst/>
              </a:prstGeom>
              <a:blipFill rotWithShape="0">
                <a:blip r:embed="rId17"/>
                <a:stretch>
                  <a:fillRect l="-19149" t="-25714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3" name="Straight Arrow Connector 122"/>
          <p:cNvCxnSpPr/>
          <p:nvPr/>
        </p:nvCxnSpPr>
        <p:spPr>
          <a:xfrm flipH="1" flipV="1">
            <a:off x="7753896" y="2851711"/>
            <a:ext cx="8497" cy="11447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7590939" y="338053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939" y="3380539"/>
                <a:ext cx="219806" cy="215444"/>
              </a:xfrm>
              <a:prstGeom prst="rect">
                <a:avLst/>
              </a:prstGeom>
              <a:blipFill rotWithShape="0">
                <a:blip r:embed="rId28"/>
                <a:stretch>
                  <a:fillRect l="-27778" r="-8888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5" name="Picture 4" descr="Cone | Math ∞ Blo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5" y="4991462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6" name="Straight Connector 125"/>
          <p:cNvCxnSpPr/>
          <p:nvPr/>
        </p:nvCxnSpPr>
        <p:spPr>
          <a:xfrm flipV="1">
            <a:off x="689311" y="6345010"/>
            <a:ext cx="1288073" cy="7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 flipV="1">
            <a:off x="1416991" y="5135029"/>
            <a:ext cx="675232" cy="1197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1263516" y="6132930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516" y="6132930"/>
                <a:ext cx="293075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20833" r="-2708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1799147" y="5515844"/>
                <a:ext cx="575729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b="0" dirty="0"/>
                  <a:t>17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147" y="5515844"/>
                <a:ext cx="575729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18947" t="-25714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2" name="Straight Arrow Connector 131"/>
          <p:cNvCxnSpPr/>
          <p:nvPr/>
        </p:nvCxnSpPr>
        <p:spPr>
          <a:xfrm flipH="1" flipV="1">
            <a:off x="1336187" y="5233055"/>
            <a:ext cx="8497" cy="11447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1173230" y="5761883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230" y="5761883"/>
                <a:ext cx="219806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27027" r="-83784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2057373" y="5698390"/>
                <a:ext cx="1030154" cy="4606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285</m:t>
                          </m:r>
                        </m:e>
                      </m:rad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=16.88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373" y="5698390"/>
                <a:ext cx="1030154" cy="460639"/>
              </a:xfrm>
              <a:prstGeom prst="rect">
                <a:avLst/>
              </a:prstGeom>
              <a:blipFill rotWithShape="0">
                <a:blip r:embed="rId29"/>
                <a:stretch>
                  <a:fillRect l="-3550" r="-1183"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349317" y="4765283"/>
                <a:ext cx="212018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=70.71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17" y="4765283"/>
                <a:ext cx="2120187" cy="215444"/>
              </a:xfrm>
              <a:prstGeom prst="rect">
                <a:avLst/>
              </a:prstGeom>
              <a:blipFill rotWithShape="0">
                <a:blip r:embed="rId30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6747965" y="2465429"/>
                <a:ext cx="212018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=276.84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965" y="2465429"/>
                <a:ext cx="2120187" cy="215444"/>
              </a:xfrm>
              <a:prstGeom prst="rect">
                <a:avLst/>
              </a:prstGeom>
              <a:blipFill rotWithShape="0">
                <a:blip r:embed="rId2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7979404" y="2724167"/>
                <a:ext cx="1030154" cy="456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273</m:t>
                          </m:r>
                        </m:e>
                      </m:rad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=16.52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404" y="2724167"/>
                <a:ext cx="1030154" cy="456279"/>
              </a:xfrm>
              <a:prstGeom prst="rect">
                <a:avLst/>
              </a:prstGeom>
              <a:blipFill rotWithShape="0">
                <a:blip r:embed="rId31"/>
                <a:stretch>
                  <a:fillRect l="-4142" r="-592"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3544458" y="4770422"/>
                <a:ext cx="212018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𝑜𝑙𝑢𝑚𝑒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=276.84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458" y="4770422"/>
                <a:ext cx="2120187" cy="215444"/>
              </a:xfrm>
              <a:prstGeom prst="rect">
                <a:avLst/>
              </a:prstGeom>
              <a:blipFill rotWithShape="0">
                <a:blip r:embed="rId32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4921466" y="5997285"/>
                <a:ext cx="1030154" cy="456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273</m:t>
                          </m:r>
                        </m:e>
                      </m:rad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=16.52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466" y="5997285"/>
                <a:ext cx="1030154" cy="456279"/>
              </a:xfrm>
              <a:prstGeom prst="rect">
                <a:avLst/>
              </a:prstGeom>
              <a:blipFill rotWithShape="0">
                <a:blip r:embed="rId33"/>
                <a:stretch>
                  <a:fillRect l="-3550" r="-1183"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494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Volume of a Cylinder (working backwards) - Intelligent Practice</Template>
  <TotalTime>41</TotalTime>
  <Words>292</Words>
  <Application>Microsoft Office PowerPoint</Application>
  <PresentationFormat>On-screen Show (4:3)</PresentationFormat>
  <Paragraphs>114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2_Office Theme</vt:lpstr>
      <vt:lpstr>Volume (with Pythagoras)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and Volume (missing lengths)</dc:title>
  <dc:creator>Toby Farahmand</dc:creator>
  <cp:lastModifiedBy>Craig Barton</cp:lastModifiedBy>
  <cp:revision>7</cp:revision>
  <dcterms:created xsi:type="dcterms:W3CDTF">2020-05-05T11:47:21Z</dcterms:created>
  <dcterms:modified xsi:type="dcterms:W3CDTF">2020-06-05T09:42:07Z</dcterms:modified>
</cp:coreProperties>
</file>