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318" r:id="rId3"/>
    <p:sldId id="302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5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27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6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5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0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2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7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37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81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9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6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7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Coefficients and Constants: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57133" y="4035062"/>
                <a:ext cx="24415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+3=0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133" y="4035062"/>
                <a:ext cx="2441502" cy="369332"/>
              </a:xfrm>
              <a:prstGeom prst="rect">
                <a:avLst/>
              </a:prstGeom>
              <a:blipFill>
                <a:blip r:embed="rId7"/>
                <a:stretch>
                  <a:fillRect l="-1247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2252296" y="5027578"/>
                <a:ext cx="32463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296" y="5027578"/>
                <a:ext cx="3246338" cy="369332"/>
              </a:xfrm>
              <a:prstGeom prst="rect">
                <a:avLst/>
              </a:prstGeom>
              <a:blipFill>
                <a:blip r:embed="rId8"/>
                <a:stretch>
                  <a:fillRect l="-750" t="-1667" r="-187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0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201640"/>
                  </p:ext>
                </p:extLst>
              </p:nvPr>
            </p:nvGraphicFramePr>
            <p:xfrm>
              <a:off x="192206" y="107736"/>
              <a:ext cx="4206539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133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57159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2990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10690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201640"/>
                  </p:ext>
                </p:extLst>
              </p:nvPr>
            </p:nvGraphicFramePr>
            <p:xfrm>
              <a:off x="192206" y="107736"/>
              <a:ext cx="4206539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133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57159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2990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10690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101307" r="-13759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101307" r="-110059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101307" r="-2198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200000" r="-13759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200000" r="-11005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200000" r="-2198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301961" r="-13759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301961" r="-110059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301961" r="-2198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399351" r="-13759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399351" r="-110059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399351" r="-2198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502614" r="-13759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502614" r="-110059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502614" r="-2198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598701" r="-13759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598701" r="-110059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598701" r="-2198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429230"/>
                  </p:ext>
                </p:extLst>
              </p:nvPr>
            </p:nvGraphicFramePr>
            <p:xfrm>
              <a:off x="4571999" y="107737"/>
              <a:ext cx="4485374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115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1773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3307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00575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429230"/>
                  </p:ext>
                </p:extLst>
              </p:nvPr>
            </p:nvGraphicFramePr>
            <p:xfrm>
              <a:off x="4571999" y="107737"/>
              <a:ext cx="4485374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115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1773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3307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00575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101307" r="-145865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101307" r="-77169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101307" r="-2424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200000" r="-14586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200000" r="-7716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200000" r="-2424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301961" r="-145865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301961" r="-77169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301961" r="-2424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399351" r="-145865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399351" r="-77169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399351" r="-2424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502614" r="-145865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502614" r="-77169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502614" r="-2424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598701" r="-145865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598701" r="-77169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598701" r="-2424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1888AD42-E3CE-42BD-B491-EB44DABFEBEB}"/>
              </a:ext>
            </a:extLst>
          </p:cNvPr>
          <p:cNvSpPr/>
          <p:nvPr/>
        </p:nvSpPr>
        <p:spPr>
          <a:xfrm>
            <a:off x="6755499" y="4865362"/>
            <a:ext cx="1194968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AB70A5-4816-4C6C-8AAC-50F5D11727EC}"/>
              </a:ext>
            </a:extLst>
          </p:cNvPr>
          <p:cNvSpPr/>
          <p:nvPr/>
        </p:nvSpPr>
        <p:spPr>
          <a:xfrm>
            <a:off x="8055394" y="5805095"/>
            <a:ext cx="67458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B21EDD-2A86-4B82-B90A-B059B38B91C0}"/>
              </a:ext>
            </a:extLst>
          </p:cNvPr>
          <p:cNvSpPr/>
          <p:nvPr/>
        </p:nvSpPr>
        <p:spPr>
          <a:xfrm>
            <a:off x="3352786" y="1122234"/>
            <a:ext cx="986555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75D4106-696C-4DC7-A99C-783542DE26EB}"/>
              </a:ext>
            </a:extLst>
          </p:cNvPr>
          <p:cNvSpPr/>
          <p:nvPr/>
        </p:nvSpPr>
        <p:spPr>
          <a:xfrm>
            <a:off x="5149516" y="1122234"/>
            <a:ext cx="1517984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979015E-AE44-45EB-9825-B811CC4ABD98}"/>
              </a:ext>
            </a:extLst>
          </p:cNvPr>
          <p:cNvSpPr/>
          <p:nvPr/>
        </p:nvSpPr>
        <p:spPr>
          <a:xfrm>
            <a:off x="771525" y="3941207"/>
            <a:ext cx="1409700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DE86CAB-9DD7-4E55-9AF4-AEA6F46782C6}"/>
              </a:ext>
            </a:extLst>
          </p:cNvPr>
          <p:cNvSpPr/>
          <p:nvPr/>
        </p:nvSpPr>
        <p:spPr>
          <a:xfrm>
            <a:off x="3352786" y="2993798"/>
            <a:ext cx="912673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1F0BC90-C730-4E72-9E6D-DF05FECEA25C}"/>
              </a:ext>
            </a:extLst>
          </p:cNvPr>
          <p:cNvSpPr/>
          <p:nvPr/>
        </p:nvSpPr>
        <p:spPr>
          <a:xfrm>
            <a:off x="3354173" y="4865362"/>
            <a:ext cx="985168" cy="775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56D96-18C5-408A-857E-8A4BBCFE0EA2}"/>
              </a:ext>
            </a:extLst>
          </p:cNvPr>
          <p:cNvSpPr/>
          <p:nvPr/>
        </p:nvSpPr>
        <p:spPr>
          <a:xfrm>
            <a:off x="8089560" y="2067585"/>
            <a:ext cx="862234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8B6361B-B615-4A79-800E-D8E4C5D0E754}"/>
              </a:ext>
            </a:extLst>
          </p:cNvPr>
          <p:cNvSpPr/>
          <p:nvPr/>
        </p:nvSpPr>
        <p:spPr>
          <a:xfrm>
            <a:off x="8146581" y="3941207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96EFCAF-D918-40D6-AAE5-01684D58AA12}"/>
              </a:ext>
            </a:extLst>
          </p:cNvPr>
          <p:cNvSpPr/>
          <p:nvPr/>
        </p:nvSpPr>
        <p:spPr>
          <a:xfrm>
            <a:off x="8075223" y="3067988"/>
            <a:ext cx="890908" cy="701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BF6FFAB-3D37-4DFD-97E6-4A67075D29F5}"/>
              </a:ext>
            </a:extLst>
          </p:cNvPr>
          <p:cNvSpPr/>
          <p:nvPr/>
        </p:nvSpPr>
        <p:spPr>
          <a:xfrm>
            <a:off x="2295475" y="5778901"/>
            <a:ext cx="931146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64C990F-CE7A-4F88-AD66-E3EB118EC4BF}"/>
              </a:ext>
            </a:extLst>
          </p:cNvPr>
          <p:cNvSpPr/>
          <p:nvPr/>
        </p:nvSpPr>
        <p:spPr>
          <a:xfrm>
            <a:off x="2344957" y="2077503"/>
            <a:ext cx="805213" cy="775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71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40" grpId="0" animBg="1"/>
      <p:bldP spid="45" grpId="0" animBg="1"/>
      <p:bldP spid="51" grpId="0" animBg="1"/>
      <p:bldP spid="54" grpId="0" animBg="1"/>
      <p:bldP spid="60" grpId="0" animBg="1"/>
      <p:bldP spid="67" grpId="0" animBg="1"/>
      <p:bldP spid="84" grpId="0" animBg="1"/>
      <p:bldP spid="91" grpId="0" animBg="1"/>
      <p:bldP spid="94" grpId="0" animBg="1"/>
      <p:bldP spid="100" grpId="0" animBg="1"/>
      <p:bldP spid="116" grpId="0" animBg="1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2206" y="107736"/>
              <a:ext cx="4206539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133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57159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2990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10690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92206" y="107736"/>
              <a:ext cx="4206539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8133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57159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29903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10690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101307" r="-137597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101307" r="-110059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101307" r="-2198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200000" r="-13759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200000" r="-11005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200000" r="-2198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301961" r="-137597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301961" r="-110059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301961" r="-2198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399351" r="-137597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399351" r="-110059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399351" r="-2198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502614" r="-137597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502614" r="-110059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502614" r="-2198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171" t="-598701" r="-137597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775" t="-598701" r="-110059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0220" t="-598701" r="-2198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71999" y="107737"/>
              <a:ext cx="4485374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115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1773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3307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00575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𝑜𝑛𝑠𝑡𝑎𝑛𝑡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GB" sz="1400" b="0" i="1" dirty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ED3CA793-7FFC-49A9-8BF8-DD56C192091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71999" y="107737"/>
              <a:ext cx="4485374" cy="65474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115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17737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3307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00575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935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Polynomial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 of variable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Coefficient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101307" r="-145865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101307" r="-77169" b="-503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101307" r="-2424" b="-5032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200000" r="-14586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200000" r="-7716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200000" r="-2424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301961" r="-145865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301961" r="-77169" b="-302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301961" r="-2424" b="-302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399351" r="-145865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399351" r="-77169" b="-200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399351" r="-2424" b="-200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502614" r="-145865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502614" r="-77169" b="-10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502614" r="-2424" b="-10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935349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3083" t="-598701" r="-145865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61644" t="-598701" r="-77169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47273" t="-598701" r="-2424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3653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347</Words>
  <Application>Microsoft Office PowerPoint</Application>
  <PresentationFormat>On-screen Show (4:3)</PresentationFormat>
  <Paragraphs>122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Coefficients and Constants: Fill in the gaps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108</cp:revision>
  <dcterms:created xsi:type="dcterms:W3CDTF">2018-01-26T08:52:52Z</dcterms:created>
  <dcterms:modified xsi:type="dcterms:W3CDTF">2020-06-05T07:25:25Z</dcterms:modified>
</cp:coreProperties>
</file>