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5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9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5282" y="289585"/>
            <a:ext cx="713507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Surds: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Multiplying 2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285999" y="3565469"/>
                <a:ext cx="4572000" cy="258474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 algn="ctr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GB" sz="3200" dirty="0">
                    <a:solidFill>
                      <a:schemeClr val="bg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3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GB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</m:rad>
                    <m:r>
                      <a:rPr lang="en-GB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GB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GB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GB" sz="32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e>
                      </m:rad>
                      <m:r>
                        <a:rPr lang="en-GB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32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24</m:t>
                          </m:r>
                        </m:e>
                      </m:rad>
                      <m:r>
                        <a:rPr lang="en-GB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999" y="3565469"/>
                <a:ext cx="4572000" cy="258474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47484" y="663677"/>
                <a:ext cx="3878826" cy="7229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600" dirty="0">
                    <a:ea typeface="Cambria Math" panose="02040503050406030204" pitchFamily="18" charset="0"/>
                  </a:rPr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</m:rad>
                    <m:r>
                      <a:rPr lang="en-GB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GB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e>
                    </m:rad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484" y="663677"/>
                <a:ext cx="3878826" cy="722955"/>
              </a:xfrm>
              <a:prstGeom prst="rect">
                <a:avLst/>
              </a:prstGeom>
              <a:blipFill>
                <a:blip r:embed="rId2"/>
                <a:stretch>
                  <a:fillRect t="-5085" b="-296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545503" y="663677"/>
                <a:ext cx="3878826" cy="7229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600" dirty="0">
                    <a:ea typeface="Cambria Math" panose="02040503050406030204" pitchFamily="18" charset="0"/>
                  </a:rPr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</m:rad>
                    <m:r>
                      <a:rPr lang="en-GB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GB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e>
                    </m:rad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5503" y="663677"/>
                <a:ext cx="3878826" cy="722955"/>
              </a:xfrm>
              <a:prstGeom prst="rect">
                <a:avLst/>
              </a:prstGeom>
              <a:blipFill>
                <a:blip r:embed="rId3"/>
                <a:stretch>
                  <a:fillRect t="-5085" b="-296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-20114" y="3067522"/>
                <a:ext cx="3878826" cy="7116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600" dirty="0">
                    <a:ea typeface="Cambria Math" panose="02040503050406030204" pitchFamily="18" charset="0"/>
                  </a:rPr>
                  <a:t>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GB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GB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e>
                    </m:rad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0114" y="3067522"/>
                <a:ext cx="3878826" cy="711670"/>
              </a:xfrm>
              <a:prstGeom prst="rect">
                <a:avLst/>
              </a:prstGeom>
              <a:blipFill>
                <a:blip r:embed="rId4"/>
                <a:stretch>
                  <a:fillRect t="-5128" b="-299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545503" y="3067522"/>
                <a:ext cx="3878826" cy="7116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600" dirty="0">
                    <a:ea typeface="Cambria Math" panose="02040503050406030204" pitchFamily="18" charset="0"/>
                  </a:rPr>
                  <a:t>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GB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GB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e>
                    </m:rad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5503" y="3067522"/>
                <a:ext cx="3878826" cy="711670"/>
              </a:xfrm>
              <a:prstGeom prst="rect">
                <a:avLst/>
              </a:prstGeom>
              <a:blipFill>
                <a:blip r:embed="rId5"/>
                <a:stretch>
                  <a:fillRect t="-5128" b="-299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0" y="0"/>
                <a:ext cx="5368414" cy="65415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400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Simplify your answers, where possible:</a:t>
                </a:r>
                <a:br>
                  <a:rPr lang="en-GB" sz="2400" i="1" dirty="0"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 algn="ctr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GB" sz="28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</m:rad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24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 algn="ctr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e>
                    </m:rad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</m:rad>
                  </m:oMath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8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11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5368414" cy="6541599"/>
              </a:xfrm>
              <a:prstGeom prst="rect">
                <a:avLst/>
              </a:prstGeom>
              <a:blipFill>
                <a:blip r:embed="rId2"/>
                <a:stretch>
                  <a:fillRect l="-17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719484" y="553998"/>
                <a:ext cx="4572000" cy="598760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e>
                      </m:rad>
                    </m:oMath>
                  </m:oMathPara>
                </a14:m>
                <a:endParaRPr lang="en-GB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8</m:t>
                          </m:r>
                        </m:e>
                      </m:rad>
                    </m:oMath>
                  </m:oMathPara>
                </a14:m>
                <a:endParaRPr lang="en-GB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20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e>
                      </m:rad>
                    </m:oMath>
                  </m:oMathPara>
                </a14:m>
                <a:endParaRPr lang="en-GB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20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GB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 algn="ctr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20</m:t>
                        </m:r>
                      </m:e>
                    </m:rad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</m:rad>
                  </m:oMath>
                </a14:m>
                <a:endParaRPr lang="en-GB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20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20</m:t>
                          </m:r>
                        </m:e>
                      </m:rad>
                    </m:oMath>
                  </m:oMathPara>
                </a14:m>
                <a:endParaRPr lang="en-GB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 algn="ctr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20</m:t>
                        </m:r>
                      </m:e>
                    </m:rad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40</m:t>
                        </m:r>
                      </m:e>
                    </m:rad>
                  </m:oMath>
                </a14:m>
                <a:endParaRPr lang="en-GB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20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e>
                      </m:rad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9484" y="553998"/>
                <a:ext cx="4572000" cy="59876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0" y="0"/>
                <a:ext cx="5368414" cy="65415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400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Simplify your answers, where possible:</a:t>
                </a:r>
                <a:br>
                  <a:rPr lang="en-GB" sz="2400" i="1" dirty="0"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rad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GB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= </a:t>
                </a:r>
                <a:r>
                  <a:rPr lang="en-GB" sz="28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80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e>
                    </m:rad>
                  </m:oMath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GB" sz="28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</m:rad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GB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</a:t>
                </a:r>
                <a:r>
                  <a:rPr lang="en-GB" sz="2800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4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</m:rad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GB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:r>
                  <a:rPr lang="en-GB" sz="2800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15</m:t>
                        </m:r>
                      </m:e>
                    </m:rad>
                  </m:oMath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sz="2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6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24</m:t>
                        </m:r>
                      </m:e>
                    </m:rad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GB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:r>
                  <a:rPr lang="en-GB" sz="2800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e>
                    </m:rad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GB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:r>
                  <a:rPr lang="en-GB" sz="2800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36</a:t>
                </a:r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e>
                    </m:rad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</m:rad>
                  </m:oMath>
                </a14:m>
                <a:r>
                  <a:rPr lang="en-GB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:r>
                  <a:rPr lang="en-GB" sz="2800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24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GB" sz="280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11</m:t>
                        </m:r>
                      </m:e>
                    </m:rad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</m:rad>
                  </m:oMath>
                </a14:m>
                <a:r>
                  <a:rPr lang="en-GB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:r>
                  <a:rPr lang="en-GB" sz="2800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11</m:t>
                        </m:r>
                      </m:e>
                    </m:rad>
                  </m:oMath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5368414" cy="6541599"/>
              </a:xfrm>
              <a:prstGeom prst="rect">
                <a:avLst/>
              </a:prstGeom>
              <a:blipFill>
                <a:blip r:embed="rId2"/>
                <a:stretch>
                  <a:fillRect l="-22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434671" y="537295"/>
                <a:ext cx="4572000" cy="595137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80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</m:rad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</m:rad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</a:t>
                </a:r>
                <a:r>
                  <a:rPr lang="en-GB" sz="2800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4</m:t>
                    </m:r>
                    <m:rad>
                      <m:radPr>
                        <m:degHide m:val="on"/>
                        <m:ctrlP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</m:rad>
                  </m:oMath>
                </a14:m>
                <a:endParaRPr lang="en-GB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8</m:t>
                          </m:r>
                        </m:e>
                      </m:rad>
                      <m:r>
                        <a:rPr lang="en-GB" sz="28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28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20</m:t>
                          </m:r>
                        </m:e>
                      </m:rad>
                    </m:oMath>
                  </m:oMathPara>
                </a14:m>
                <a:endParaRPr lang="en-GB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20</m:t>
                        </m:r>
                      </m:e>
                    </m:rad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</m:rad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8</m:t>
                    </m:r>
                    <m:rad>
                      <m:radPr>
                        <m:degHide m:val="on"/>
                        <m:ctrlP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</m:rad>
                  </m:oMath>
                </a14:m>
                <a:endParaRPr lang="en-GB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20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</m:rad>
                      <m:r>
                        <a:rPr lang="en-GB" sz="28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28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150</m:t>
                      </m:r>
                    </m:oMath>
                  </m:oMathPara>
                </a14:m>
                <a:endParaRPr lang="en-GB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 algn="ctr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20</m:t>
                        </m:r>
                      </m:e>
                    </m:rad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</m:rad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:r>
                  <a:rPr lang="en-GB" sz="2800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150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GB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20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20</m:t>
                          </m:r>
                        </m:e>
                      </m:rad>
                      <m:r>
                        <a:rPr lang="en-GB" sz="28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GB" sz="2800" b="0" i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300</m:t>
                      </m:r>
                    </m:oMath>
                  </m:oMathPara>
                </a14:m>
                <a:endParaRPr lang="en-GB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 algn="ctr"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5</m:t>
                    </m:r>
                    <m:rad>
                      <m:radPr>
                        <m:degHide m:val="on"/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20</m:t>
                        </m:r>
                      </m:e>
                    </m:rad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40</m:t>
                        </m:r>
                      </m:e>
                    </m:rad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300</m:t>
                    </m:r>
                    <m:rad>
                      <m:radPr>
                        <m:degHide m:val="on"/>
                        <m:ctrlP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GB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20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e>
                      </m:rad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320</m:t>
                      </m:r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4671" y="537295"/>
                <a:ext cx="4572000" cy="595137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6825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161</Words>
  <Application>Microsoft Office PowerPoint</Application>
  <PresentationFormat>On-screen Show (4:3)</PresentationFormat>
  <Paragraphs>49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Surds:  Multiplying 2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99</cp:revision>
  <dcterms:created xsi:type="dcterms:W3CDTF">2018-01-26T08:52:52Z</dcterms:created>
  <dcterms:modified xsi:type="dcterms:W3CDTF">2020-06-05T08:25:52Z</dcterms:modified>
</cp:coreProperties>
</file>