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8291D-06D0-4628-BDA8-93A56E75A6F2}" v="56" dt="2020-06-30T12:53:26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774" autoAdjust="0"/>
  </p:normalViewPr>
  <p:slideViewPr>
    <p:cSldViewPr snapToGrid="0">
      <p:cViewPr varScale="1">
        <p:scale>
          <a:sx n="89" d="100"/>
          <a:sy n="89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Ali" userId="ac9185602131d96d" providerId="LiveId" clId="{A048291D-06D0-4628-BDA8-93A56E75A6F2}"/>
    <pc:docChg chg="undo custSel addSld modSld">
      <pc:chgData name="Mohamed Ali" userId="ac9185602131d96d" providerId="LiveId" clId="{A048291D-06D0-4628-BDA8-93A56E75A6F2}" dt="2020-06-30T12:53:34.651" v="287" actId="20577"/>
      <pc:docMkLst>
        <pc:docMk/>
      </pc:docMkLst>
      <pc:sldChg chg="addSp delSp modSp mod delAnim modAnim">
        <pc:chgData name="Mohamed Ali" userId="ac9185602131d96d" providerId="LiveId" clId="{A048291D-06D0-4628-BDA8-93A56E75A6F2}" dt="2020-06-30T12:52:34.028" v="267" actId="1076"/>
        <pc:sldMkLst>
          <pc:docMk/>
          <pc:sldMk cId="294301012" sldId="294"/>
        </pc:sldMkLst>
        <pc:spChg chg="del">
          <ac:chgData name="Mohamed Ali" userId="ac9185602131d96d" providerId="LiveId" clId="{A048291D-06D0-4628-BDA8-93A56E75A6F2}" dt="2020-06-30T12:46:43.568" v="243" actId="478"/>
          <ac:spMkLst>
            <pc:docMk/>
            <pc:sldMk cId="294301012" sldId="294"/>
            <ac:spMk id="3" creationId="{B10EC66F-D022-4887-BE19-F640DD784AE6}"/>
          </ac:spMkLst>
        </pc:spChg>
        <pc:spChg chg="mod">
          <ac:chgData name="Mohamed Ali" userId="ac9185602131d96d" providerId="LiveId" clId="{A048291D-06D0-4628-BDA8-93A56E75A6F2}" dt="2020-06-30T12:51:11.698" v="263" actId="1076"/>
          <ac:spMkLst>
            <pc:docMk/>
            <pc:sldMk cId="294301012" sldId="294"/>
            <ac:spMk id="49" creationId="{DFCF1BA5-10DF-478F-8EB3-9DA4A67B998B}"/>
          </ac:spMkLst>
        </pc:spChg>
        <pc:spChg chg="mod">
          <ac:chgData name="Mohamed Ali" userId="ac9185602131d96d" providerId="LiveId" clId="{A048291D-06D0-4628-BDA8-93A56E75A6F2}" dt="2020-06-30T09:14:58.600" v="205" actId="20577"/>
          <ac:spMkLst>
            <pc:docMk/>
            <pc:sldMk cId="294301012" sldId="294"/>
            <ac:spMk id="50" creationId="{B602B9D9-9D7D-4F25-991B-81A6F5B468ED}"/>
          </ac:spMkLst>
        </pc:spChg>
        <pc:spChg chg="mod">
          <ac:chgData name="Mohamed Ali" userId="ac9185602131d96d" providerId="LiveId" clId="{A048291D-06D0-4628-BDA8-93A56E75A6F2}" dt="2020-06-29T19:42:08.640" v="146" actId="20577"/>
          <ac:spMkLst>
            <pc:docMk/>
            <pc:sldMk cId="294301012" sldId="294"/>
            <ac:spMk id="57" creationId="{E8570BFB-7D22-4478-BE8C-5F5E5F8AABAB}"/>
          </ac:spMkLst>
        </pc:spChg>
        <pc:spChg chg="mod">
          <ac:chgData name="Mohamed Ali" userId="ac9185602131d96d" providerId="LiveId" clId="{A048291D-06D0-4628-BDA8-93A56E75A6F2}" dt="2020-06-30T12:52:29.221" v="266" actId="571"/>
          <ac:spMkLst>
            <pc:docMk/>
            <pc:sldMk cId="294301012" sldId="294"/>
            <ac:spMk id="59" creationId="{31DECBF5-8758-420B-95EE-1803079D03A8}"/>
          </ac:spMkLst>
        </pc:spChg>
        <pc:spChg chg="mod">
          <ac:chgData name="Mohamed Ali" userId="ac9185602131d96d" providerId="LiveId" clId="{A048291D-06D0-4628-BDA8-93A56E75A6F2}" dt="2020-06-30T12:52:29.221" v="266" actId="571"/>
          <ac:spMkLst>
            <pc:docMk/>
            <pc:sldMk cId="294301012" sldId="294"/>
            <ac:spMk id="60" creationId="{50747E7A-3B3E-461C-BF18-2BF2D7DEEBD1}"/>
          </ac:spMkLst>
        </pc:spChg>
        <pc:spChg chg="mod">
          <ac:chgData name="Mohamed Ali" userId="ac9185602131d96d" providerId="LiveId" clId="{A048291D-06D0-4628-BDA8-93A56E75A6F2}" dt="2020-06-30T12:52:29.221" v="266" actId="571"/>
          <ac:spMkLst>
            <pc:docMk/>
            <pc:sldMk cId="294301012" sldId="294"/>
            <ac:spMk id="61" creationId="{9C35E7E7-9381-4048-983C-32519E537B48}"/>
          </ac:spMkLst>
        </pc:spChg>
        <pc:spChg chg="mod">
          <ac:chgData name="Mohamed Ali" userId="ac9185602131d96d" providerId="LiveId" clId="{A048291D-06D0-4628-BDA8-93A56E75A6F2}" dt="2020-06-30T12:52:29.221" v="266" actId="571"/>
          <ac:spMkLst>
            <pc:docMk/>
            <pc:sldMk cId="294301012" sldId="294"/>
            <ac:spMk id="62" creationId="{BDD93B7A-E82A-4F59-A2DF-AE79800ACD75}"/>
          </ac:spMkLst>
        </pc:spChg>
        <pc:spChg chg="del">
          <ac:chgData name="Mohamed Ali" userId="ac9185602131d96d" providerId="LiveId" clId="{A048291D-06D0-4628-BDA8-93A56E75A6F2}" dt="2020-06-30T12:46:48.572" v="244" actId="478"/>
          <ac:spMkLst>
            <pc:docMk/>
            <pc:sldMk cId="294301012" sldId="294"/>
            <ac:spMk id="77" creationId="{FCB36248-1A2E-4EC7-A80E-535EFA568FFD}"/>
          </ac:spMkLst>
        </pc:spChg>
        <pc:spChg chg="del">
          <ac:chgData name="Mohamed Ali" userId="ac9185602131d96d" providerId="LiveId" clId="{A048291D-06D0-4628-BDA8-93A56E75A6F2}" dt="2020-06-30T12:48:25.307" v="258" actId="478"/>
          <ac:spMkLst>
            <pc:docMk/>
            <pc:sldMk cId="294301012" sldId="294"/>
            <ac:spMk id="78" creationId="{7A6140C7-5F8B-4474-86C8-C90AB614E2D9}"/>
          </ac:spMkLst>
        </pc:spChg>
        <pc:spChg chg="del">
          <ac:chgData name="Mohamed Ali" userId="ac9185602131d96d" providerId="LiveId" clId="{A048291D-06D0-4628-BDA8-93A56E75A6F2}" dt="2020-06-30T12:46:51.556" v="246" actId="478"/>
          <ac:spMkLst>
            <pc:docMk/>
            <pc:sldMk cId="294301012" sldId="294"/>
            <ac:spMk id="80" creationId="{84021219-AB03-492B-AE10-53342FDA75B2}"/>
          </ac:spMkLst>
        </pc:spChg>
        <pc:spChg chg="del">
          <ac:chgData name="Mohamed Ali" userId="ac9185602131d96d" providerId="LiveId" clId="{A048291D-06D0-4628-BDA8-93A56E75A6F2}" dt="2020-06-30T12:46:50.157" v="245" actId="478"/>
          <ac:spMkLst>
            <pc:docMk/>
            <pc:sldMk cId="294301012" sldId="294"/>
            <ac:spMk id="82" creationId="{9346D5E2-7373-4012-88D0-D9C35F7F8F2F}"/>
          </ac:spMkLst>
        </pc:spChg>
        <pc:spChg chg="del">
          <ac:chgData name="Mohamed Ali" userId="ac9185602131d96d" providerId="LiveId" clId="{A048291D-06D0-4628-BDA8-93A56E75A6F2}" dt="2020-06-30T12:46:52.979" v="247" actId="478"/>
          <ac:spMkLst>
            <pc:docMk/>
            <pc:sldMk cId="294301012" sldId="294"/>
            <ac:spMk id="83" creationId="{E896093E-5ABA-47DD-A69B-E1C6E8E1C1A4}"/>
          </ac:spMkLst>
        </pc:spChg>
        <pc:spChg chg="del">
          <ac:chgData name="Mohamed Ali" userId="ac9185602131d96d" providerId="LiveId" clId="{A048291D-06D0-4628-BDA8-93A56E75A6F2}" dt="2020-06-30T12:46:54.172" v="248" actId="478"/>
          <ac:spMkLst>
            <pc:docMk/>
            <pc:sldMk cId="294301012" sldId="294"/>
            <ac:spMk id="84" creationId="{25176798-228B-4EC9-A28D-6AAF52B8AA56}"/>
          </ac:spMkLst>
        </pc:spChg>
        <pc:spChg chg="del">
          <ac:chgData name="Mohamed Ali" userId="ac9185602131d96d" providerId="LiveId" clId="{A048291D-06D0-4628-BDA8-93A56E75A6F2}" dt="2020-06-30T12:46:57.086" v="250" actId="478"/>
          <ac:spMkLst>
            <pc:docMk/>
            <pc:sldMk cId="294301012" sldId="294"/>
            <ac:spMk id="85" creationId="{81818FE9-524C-4C15-90BA-959D9EFF2A04}"/>
          </ac:spMkLst>
        </pc:spChg>
        <pc:spChg chg="del">
          <ac:chgData name="Mohamed Ali" userId="ac9185602131d96d" providerId="LiveId" clId="{A048291D-06D0-4628-BDA8-93A56E75A6F2}" dt="2020-06-30T12:46:55.843" v="249" actId="478"/>
          <ac:spMkLst>
            <pc:docMk/>
            <pc:sldMk cId="294301012" sldId="294"/>
            <ac:spMk id="86" creationId="{E713E7FB-78E9-4F9A-8434-36BB1BC70914}"/>
          </ac:spMkLst>
        </pc:spChg>
        <pc:spChg chg="del">
          <ac:chgData name="Mohamed Ali" userId="ac9185602131d96d" providerId="LiveId" clId="{A048291D-06D0-4628-BDA8-93A56E75A6F2}" dt="2020-06-30T12:47:00.446" v="252" actId="478"/>
          <ac:spMkLst>
            <pc:docMk/>
            <pc:sldMk cId="294301012" sldId="294"/>
            <ac:spMk id="87" creationId="{A5E2F701-E430-4B6B-9D7A-A325D0894064}"/>
          </ac:spMkLst>
        </pc:spChg>
        <pc:spChg chg="del mod">
          <ac:chgData name="Mohamed Ali" userId="ac9185602131d96d" providerId="LiveId" clId="{A048291D-06D0-4628-BDA8-93A56E75A6F2}" dt="2020-06-30T12:48:27.004" v="259" actId="478"/>
          <ac:spMkLst>
            <pc:docMk/>
            <pc:sldMk cId="294301012" sldId="294"/>
            <ac:spMk id="88" creationId="{9C93CD21-5B79-4DAB-B84F-54569A8CBE2F}"/>
          </ac:spMkLst>
        </pc:spChg>
        <pc:spChg chg="del">
          <ac:chgData name="Mohamed Ali" userId="ac9185602131d96d" providerId="LiveId" clId="{A048291D-06D0-4628-BDA8-93A56E75A6F2}" dt="2020-06-30T12:46:58.355" v="251" actId="478"/>
          <ac:spMkLst>
            <pc:docMk/>
            <pc:sldMk cId="294301012" sldId="294"/>
            <ac:spMk id="92" creationId="{FE5F768F-61F8-4EAC-A53E-286A81198F31}"/>
          </ac:spMkLst>
        </pc:spChg>
        <pc:spChg chg="mod">
          <ac:chgData name="Mohamed Ali" userId="ac9185602131d96d" providerId="LiveId" clId="{A048291D-06D0-4628-BDA8-93A56E75A6F2}" dt="2020-06-30T09:15:21.546" v="211" actId="1076"/>
          <ac:spMkLst>
            <pc:docMk/>
            <pc:sldMk cId="294301012" sldId="294"/>
            <ac:spMk id="94" creationId="{0F7E478A-781B-42EF-ACDC-F957C0B09742}"/>
          </ac:spMkLst>
        </pc:spChg>
        <pc:spChg chg="mod">
          <ac:chgData name="Mohamed Ali" userId="ac9185602131d96d" providerId="LiveId" clId="{A048291D-06D0-4628-BDA8-93A56E75A6F2}" dt="2020-06-30T09:15:53" v="220" actId="57"/>
          <ac:spMkLst>
            <pc:docMk/>
            <pc:sldMk cId="294301012" sldId="294"/>
            <ac:spMk id="95" creationId="{FF9F0AB7-1AD9-40D8-8E79-251861F721E9}"/>
          </ac:spMkLst>
        </pc:spChg>
        <pc:spChg chg="mod">
          <ac:chgData name="Mohamed Ali" userId="ac9185602131d96d" providerId="LiveId" clId="{A048291D-06D0-4628-BDA8-93A56E75A6F2}" dt="2020-06-30T09:15:24.152" v="212" actId="1076"/>
          <ac:spMkLst>
            <pc:docMk/>
            <pc:sldMk cId="294301012" sldId="294"/>
            <ac:spMk id="96" creationId="{CA8F4599-C8F3-4ACB-B1D8-2954C6A06CF7}"/>
          </ac:spMkLst>
        </pc:spChg>
        <pc:spChg chg="mod">
          <ac:chgData name="Mohamed Ali" userId="ac9185602131d96d" providerId="LiveId" clId="{A048291D-06D0-4628-BDA8-93A56E75A6F2}" dt="2020-06-30T09:15:32.048" v="213" actId="1076"/>
          <ac:spMkLst>
            <pc:docMk/>
            <pc:sldMk cId="294301012" sldId="294"/>
            <ac:spMk id="98" creationId="{D51FACFC-C333-4102-8129-73B36987DF43}"/>
          </ac:spMkLst>
        </pc:spChg>
        <pc:spChg chg="add mod">
          <ac:chgData name="Mohamed Ali" userId="ac9185602131d96d" providerId="LiveId" clId="{A048291D-06D0-4628-BDA8-93A56E75A6F2}" dt="2020-06-30T12:48:43.621" v="260"/>
          <ac:spMkLst>
            <pc:docMk/>
            <pc:sldMk cId="294301012" sldId="294"/>
            <ac:spMk id="99" creationId="{55C68C1A-35F8-49B0-B24C-6BD25BC5F2A9}"/>
          </ac:spMkLst>
        </pc:spChg>
        <pc:spChg chg="add mod">
          <ac:chgData name="Mohamed Ali" userId="ac9185602131d96d" providerId="LiveId" clId="{A048291D-06D0-4628-BDA8-93A56E75A6F2}" dt="2020-06-30T12:48:43.621" v="260"/>
          <ac:spMkLst>
            <pc:docMk/>
            <pc:sldMk cId="294301012" sldId="294"/>
            <ac:spMk id="100" creationId="{EFD9138E-B5A2-47E8-A6F4-E2B64826A87C}"/>
          </ac:spMkLst>
        </pc:spChg>
        <pc:spChg chg="add mod">
          <ac:chgData name="Mohamed Ali" userId="ac9185602131d96d" providerId="LiveId" clId="{A048291D-06D0-4628-BDA8-93A56E75A6F2}" dt="2020-06-30T12:48:53.806" v="261"/>
          <ac:spMkLst>
            <pc:docMk/>
            <pc:sldMk cId="294301012" sldId="294"/>
            <ac:spMk id="103" creationId="{733AA872-45BA-4400-A605-208C3463FA78}"/>
          </ac:spMkLst>
        </pc:spChg>
        <pc:spChg chg="add mod">
          <ac:chgData name="Mohamed Ali" userId="ac9185602131d96d" providerId="LiveId" clId="{A048291D-06D0-4628-BDA8-93A56E75A6F2}" dt="2020-06-30T12:49:03.445" v="262"/>
          <ac:spMkLst>
            <pc:docMk/>
            <pc:sldMk cId="294301012" sldId="294"/>
            <ac:spMk id="104" creationId="{1B399D28-98BD-46E7-937D-00EBA9C23A3E}"/>
          </ac:spMkLst>
        </pc:spChg>
        <pc:spChg chg="add mod">
          <ac:chgData name="Mohamed Ali" userId="ac9185602131d96d" providerId="LiveId" clId="{A048291D-06D0-4628-BDA8-93A56E75A6F2}" dt="2020-06-30T12:49:03.445" v="262"/>
          <ac:spMkLst>
            <pc:docMk/>
            <pc:sldMk cId="294301012" sldId="294"/>
            <ac:spMk id="105" creationId="{F3351E98-D9EF-40BC-9C70-50CE5F1C9F3A}"/>
          </ac:spMkLst>
        </pc:spChg>
        <pc:spChg chg="add mod">
          <ac:chgData name="Mohamed Ali" userId="ac9185602131d96d" providerId="LiveId" clId="{A048291D-06D0-4628-BDA8-93A56E75A6F2}" dt="2020-06-30T12:51:41.612" v="265" actId="1076"/>
          <ac:spMkLst>
            <pc:docMk/>
            <pc:sldMk cId="294301012" sldId="294"/>
            <ac:spMk id="106" creationId="{9FA2C04A-683B-4840-B1EA-50F23512B462}"/>
          </ac:spMkLst>
        </pc:spChg>
        <pc:spChg chg="add mod">
          <ac:chgData name="Mohamed Ali" userId="ac9185602131d96d" providerId="LiveId" clId="{A048291D-06D0-4628-BDA8-93A56E75A6F2}" dt="2020-06-30T12:52:34.028" v="267" actId="1076"/>
          <ac:spMkLst>
            <pc:docMk/>
            <pc:sldMk cId="294301012" sldId="294"/>
            <ac:spMk id="107" creationId="{F3A4CFAD-F5EA-40BE-B077-338E85DB26FE}"/>
          </ac:spMkLst>
        </pc:spChg>
        <pc:spChg chg="add mod">
          <ac:chgData name="Mohamed Ali" userId="ac9185602131d96d" providerId="LiveId" clId="{A048291D-06D0-4628-BDA8-93A56E75A6F2}" dt="2020-06-30T12:52:29.221" v="266" actId="571"/>
          <ac:spMkLst>
            <pc:docMk/>
            <pc:sldMk cId="294301012" sldId="294"/>
            <ac:spMk id="108" creationId="{4CF6F0D6-91CC-4D1C-9E61-F9B8068D9684}"/>
          </ac:spMkLst>
        </pc:spChg>
        <pc:spChg chg="add mod">
          <ac:chgData name="Mohamed Ali" userId="ac9185602131d96d" providerId="LiveId" clId="{A048291D-06D0-4628-BDA8-93A56E75A6F2}" dt="2020-06-30T12:52:29.221" v="266" actId="571"/>
          <ac:spMkLst>
            <pc:docMk/>
            <pc:sldMk cId="294301012" sldId="294"/>
            <ac:spMk id="109" creationId="{967E1B43-9142-47C5-ADAD-E385E97F7AAE}"/>
          </ac:spMkLst>
        </pc:spChg>
        <pc:grpChg chg="del">
          <ac:chgData name="Mohamed Ali" userId="ac9185602131d96d" providerId="LiveId" clId="{A048291D-06D0-4628-BDA8-93A56E75A6F2}" dt="2020-06-30T12:48:23.355" v="257" actId="478"/>
          <ac:grpSpMkLst>
            <pc:docMk/>
            <pc:sldMk cId="294301012" sldId="294"/>
            <ac:grpSpMk id="51" creationId="{0B6A2355-10D7-4E04-BD0F-3AF8FE509ED9}"/>
          </ac:grpSpMkLst>
        </pc:grpChg>
        <pc:grpChg chg="mod">
          <ac:chgData name="Mohamed Ali" userId="ac9185602131d96d" providerId="LiveId" clId="{A048291D-06D0-4628-BDA8-93A56E75A6F2}" dt="2020-06-30T12:52:29.221" v="266" actId="571"/>
          <ac:grpSpMkLst>
            <pc:docMk/>
            <pc:sldMk cId="294301012" sldId="294"/>
            <ac:grpSpMk id="58" creationId="{8A21D381-85F2-41AF-BCA4-D734787A9243}"/>
          </ac:grpSpMkLst>
        </pc:grpChg>
        <pc:cxnChg chg="add mod">
          <ac:chgData name="Mohamed Ali" userId="ac9185602131d96d" providerId="LiveId" clId="{A048291D-06D0-4628-BDA8-93A56E75A6F2}" dt="2020-06-30T12:48:43.621" v="260"/>
          <ac:cxnSpMkLst>
            <pc:docMk/>
            <pc:sldMk cId="294301012" sldId="294"/>
            <ac:cxnSpMk id="93" creationId="{BF8FE2C7-745F-4AA5-A57D-E6EEC6BC0898}"/>
          </ac:cxnSpMkLst>
        </pc:cxnChg>
        <pc:cxnChg chg="add mod">
          <ac:chgData name="Mohamed Ali" userId="ac9185602131d96d" providerId="LiveId" clId="{A048291D-06D0-4628-BDA8-93A56E75A6F2}" dt="2020-06-30T12:48:43.621" v="260"/>
          <ac:cxnSpMkLst>
            <pc:docMk/>
            <pc:sldMk cId="294301012" sldId="294"/>
            <ac:cxnSpMk id="101" creationId="{2FC97C07-38CB-4993-A2C5-147316843884}"/>
          </ac:cxnSpMkLst>
        </pc:cxnChg>
        <pc:cxnChg chg="add mod">
          <ac:chgData name="Mohamed Ali" userId="ac9185602131d96d" providerId="LiveId" clId="{A048291D-06D0-4628-BDA8-93A56E75A6F2}" dt="2020-06-30T12:48:43.621" v="260"/>
          <ac:cxnSpMkLst>
            <pc:docMk/>
            <pc:sldMk cId="294301012" sldId="294"/>
            <ac:cxnSpMk id="102" creationId="{3B62F3A9-A0C4-4663-ADD7-2A4A1F991339}"/>
          </ac:cxnSpMkLst>
        </pc:cxnChg>
      </pc:sldChg>
      <pc:sldChg chg="addSp delSp modSp add mod delAnim modAnim modNotesTx">
        <pc:chgData name="Mohamed Ali" userId="ac9185602131d96d" providerId="LiveId" clId="{A048291D-06D0-4628-BDA8-93A56E75A6F2}" dt="2020-06-30T12:53:34.651" v="287" actId="20577"/>
        <pc:sldMkLst>
          <pc:docMk/>
          <pc:sldMk cId="1230035968" sldId="295"/>
        </pc:sldMkLst>
        <pc:spChg chg="add mod">
          <ac:chgData name="Mohamed Ali" userId="ac9185602131d96d" providerId="LiveId" clId="{A048291D-06D0-4628-BDA8-93A56E75A6F2}" dt="2020-06-30T09:18:41.776" v="233" actId="1076"/>
          <ac:spMkLst>
            <pc:docMk/>
            <pc:sldMk cId="1230035968" sldId="295"/>
            <ac:spMk id="4" creationId="{54EA325C-CE17-4A10-A484-25FB57F2D975}"/>
          </ac:spMkLst>
        </pc:spChg>
        <pc:spChg chg="mod">
          <ac:chgData name="Mohamed Ali" userId="ac9185602131d96d" providerId="LiveId" clId="{A048291D-06D0-4628-BDA8-93A56E75A6F2}" dt="2020-06-30T09:10:24.970" v="173" actId="571"/>
          <ac:spMkLst>
            <pc:docMk/>
            <pc:sldMk cId="1230035968" sldId="295"/>
            <ac:spMk id="45" creationId="{23526C61-E73D-46EC-B607-7F8FAB3FC11D}"/>
          </ac:spMkLst>
        </pc:spChg>
        <pc:spChg chg="mod">
          <ac:chgData name="Mohamed Ali" userId="ac9185602131d96d" providerId="LiveId" clId="{A048291D-06D0-4628-BDA8-93A56E75A6F2}" dt="2020-06-30T09:10:24.970" v="173" actId="571"/>
          <ac:spMkLst>
            <pc:docMk/>
            <pc:sldMk cId="1230035968" sldId="295"/>
            <ac:spMk id="46" creationId="{6BBC8574-9087-4125-A8E3-B8C10165C707}"/>
          </ac:spMkLst>
        </pc:spChg>
        <pc:spChg chg="mod">
          <ac:chgData name="Mohamed Ali" userId="ac9185602131d96d" providerId="LiveId" clId="{A048291D-06D0-4628-BDA8-93A56E75A6F2}" dt="2020-06-30T09:10:24.970" v="173" actId="571"/>
          <ac:spMkLst>
            <pc:docMk/>
            <pc:sldMk cId="1230035968" sldId="295"/>
            <ac:spMk id="47" creationId="{C7CE653F-CBDC-4F49-B45D-DA37568ED143}"/>
          </ac:spMkLst>
        </pc:spChg>
        <pc:spChg chg="mod">
          <ac:chgData name="Mohamed Ali" userId="ac9185602131d96d" providerId="LiveId" clId="{A048291D-06D0-4628-BDA8-93A56E75A6F2}" dt="2020-06-30T09:10:24.970" v="173" actId="571"/>
          <ac:spMkLst>
            <pc:docMk/>
            <pc:sldMk cId="1230035968" sldId="295"/>
            <ac:spMk id="48" creationId="{2E986FF5-601F-4B53-A2FD-E3E24A14258C}"/>
          </ac:spMkLst>
        </pc:spChg>
        <pc:spChg chg="del mod">
          <ac:chgData name="Mohamed Ali" userId="ac9185602131d96d" providerId="LiveId" clId="{A048291D-06D0-4628-BDA8-93A56E75A6F2}" dt="2020-06-30T09:14:28.431" v="203" actId="478"/>
          <ac:spMkLst>
            <pc:docMk/>
            <pc:sldMk cId="1230035968" sldId="295"/>
            <ac:spMk id="49" creationId="{DFCF1BA5-10DF-478F-8EB3-9DA4A67B998B}"/>
          </ac:spMkLst>
        </pc:spChg>
        <pc:spChg chg="mod">
          <ac:chgData name="Mohamed Ali" userId="ac9185602131d96d" providerId="LiveId" clId="{A048291D-06D0-4628-BDA8-93A56E75A6F2}" dt="2020-06-30T09:10:35.007" v="177" actId="20577"/>
          <ac:spMkLst>
            <pc:docMk/>
            <pc:sldMk cId="1230035968" sldId="295"/>
            <ac:spMk id="50" creationId="{B602B9D9-9D7D-4F25-991B-81A6F5B468ED}"/>
          </ac:spMkLst>
        </pc:spChg>
        <pc:spChg chg="mod">
          <ac:chgData name="Mohamed Ali" userId="ac9185602131d96d" providerId="LiveId" clId="{A048291D-06D0-4628-BDA8-93A56E75A6F2}" dt="2020-06-29T19:42:03.805" v="145" actId="20577"/>
          <ac:spMkLst>
            <pc:docMk/>
            <pc:sldMk cId="1230035968" sldId="295"/>
            <ac:spMk id="57" creationId="{E8570BFB-7D22-4478-BE8C-5F5E5F8AABAB}"/>
          </ac:spMkLst>
        </pc:spChg>
        <pc:spChg chg="del">
          <ac:chgData name="Mohamed Ali" userId="ac9185602131d96d" providerId="LiveId" clId="{A048291D-06D0-4628-BDA8-93A56E75A6F2}" dt="2020-06-30T09:09:26.442" v="167" actId="478"/>
          <ac:spMkLst>
            <pc:docMk/>
            <pc:sldMk cId="1230035968" sldId="295"/>
            <ac:spMk id="78" creationId="{7A6140C7-5F8B-4474-86C8-C90AB614E2D9}"/>
          </ac:spMkLst>
        </pc:spChg>
        <pc:spChg chg="del">
          <ac:chgData name="Mohamed Ali" userId="ac9185602131d96d" providerId="LiveId" clId="{A048291D-06D0-4628-BDA8-93A56E75A6F2}" dt="2020-06-30T09:10:19.854" v="172" actId="478"/>
          <ac:spMkLst>
            <pc:docMk/>
            <pc:sldMk cId="1230035968" sldId="295"/>
            <ac:spMk id="86" creationId="{E713E7FB-78E9-4F9A-8434-36BB1BC70914}"/>
          </ac:spMkLst>
        </pc:spChg>
        <pc:spChg chg="del">
          <ac:chgData name="Mohamed Ali" userId="ac9185602131d96d" providerId="LiveId" clId="{A048291D-06D0-4628-BDA8-93A56E75A6F2}" dt="2020-06-30T09:09:26.442" v="167" actId="478"/>
          <ac:spMkLst>
            <pc:docMk/>
            <pc:sldMk cId="1230035968" sldId="295"/>
            <ac:spMk id="88" creationId="{9C93CD21-5B79-4DAB-B84F-54569A8CBE2F}"/>
          </ac:spMkLst>
        </pc:spChg>
        <pc:spChg chg="mod">
          <ac:chgData name="Mohamed Ali" userId="ac9185602131d96d" providerId="LiveId" clId="{A048291D-06D0-4628-BDA8-93A56E75A6F2}" dt="2020-06-29T16:35:09.266" v="34" actId="20577"/>
          <ac:spMkLst>
            <pc:docMk/>
            <pc:sldMk cId="1230035968" sldId="295"/>
            <ac:spMk id="89" creationId="{2E3CC3AE-A41F-4FF4-895D-E64A936C5378}"/>
          </ac:spMkLst>
        </pc:spChg>
        <pc:spChg chg="mod">
          <ac:chgData name="Mohamed Ali" userId="ac9185602131d96d" providerId="LiveId" clId="{A048291D-06D0-4628-BDA8-93A56E75A6F2}" dt="2020-06-29T19:33:49.526" v="44" actId="57"/>
          <ac:spMkLst>
            <pc:docMk/>
            <pc:sldMk cId="1230035968" sldId="295"/>
            <ac:spMk id="90" creationId="{6DA02B26-6DAB-4A78-B9DE-4B83BC2A7196}"/>
          </ac:spMkLst>
        </pc:spChg>
        <pc:spChg chg="mod">
          <ac:chgData name="Mohamed Ali" userId="ac9185602131d96d" providerId="LiveId" clId="{A048291D-06D0-4628-BDA8-93A56E75A6F2}" dt="2020-06-29T19:34:16.607" v="57" actId="207"/>
          <ac:spMkLst>
            <pc:docMk/>
            <pc:sldMk cId="1230035968" sldId="295"/>
            <ac:spMk id="91" creationId="{A552DE84-7E25-4B88-A0BC-16E4B8B800BF}"/>
          </ac:spMkLst>
        </pc:spChg>
        <pc:spChg chg="mod">
          <ac:chgData name="Mohamed Ali" userId="ac9185602131d96d" providerId="LiveId" clId="{A048291D-06D0-4628-BDA8-93A56E75A6F2}" dt="2020-06-29T19:43:01.300" v="165" actId="207"/>
          <ac:spMkLst>
            <pc:docMk/>
            <pc:sldMk cId="1230035968" sldId="295"/>
            <ac:spMk id="94" creationId="{0F7E478A-781B-42EF-ACDC-F957C0B09742}"/>
          </ac:spMkLst>
        </pc:spChg>
        <pc:spChg chg="del mod">
          <ac:chgData name="Mohamed Ali" userId="ac9185602131d96d" providerId="LiveId" clId="{A048291D-06D0-4628-BDA8-93A56E75A6F2}" dt="2020-06-30T09:09:19.518" v="166" actId="478"/>
          <ac:spMkLst>
            <pc:docMk/>
            <pc:sldMk cId="1230035968" sldId="295"/>
            <ac:spMk id="96" creationId="{CA8F4599-C8F3-4ACB-B1D8-2954C6A06CF7}"/>
          </ac:spMkLst>
        </pc:spChg>
        <pc:spChg chg="mod">
          <ac:chgData name="Mohamed Ali" userId="ac9185602131d96d" providerId="LiveId" clId="{A048291D-06D0-4628-BDA8-93A56E75A6F2}" dt="2020-06-30T09:10:24.970" v="173" actId="571"/>
          <ac:spMkLst>
            <pc:docMk/>
            <pc:sldMk cId="1230035968" sldId="295"/>
            <ac:spMk id="97" creationId="{C800DE43-3FA6-415F-9140-A706C0AD8A5C}"/>
          </ac:spMkLst>
        </pc:spChg>
        <pc:spChg chg="mod">
          <ac:chgData name="Mohamed Ali" userId="ac9185602131d96d" providerId="LiveId" clId="{A048291D-06D0-4628-BDA8-93A56E75A6F2}" dt="2020-06-30T09:12:24.945" v="201" actId="20577"/>
          <ac:spMkLst>
            <pc:docMk/>
            <pc:sldMk cId="1230035968" sldId="295"/>
            <ac:spMk id="98" creationId="{D51FACFC-C333-4102-8129-73B36987DF43}"/>
          </ac:spMkLst>
        </pc:spChg>
        <pc:spChg chg="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99" creationId="{C1F6DEFA-DD69-414D-B918-0F318F0C47D3}"/>
          </ac:spMkLst>
        </pc:spChg>
        <pc:spChg chg="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100" creationId="{898B2E23-E8D3-4992-89A0-FB4E7355B327}"/>
          </ac:spMkLst>
        </pc:spChg>
        <pc:spChg chg="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101" creationId="{4A88CF84-CB45-4564-BEDB-0CA098BA6811}"/>
          </ac:spMkLst>
        </pc:spChg>
        <pc:spChg chg="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102" creationId="{2613E729-B91C-42D3-80FA-440E11138477}"/>
          </ac:spMkLst>
        </pc:spChg>
        <pc:spChg chg="mod">
          <ac:chgData name="Mohamed Ali" userId="ac9185602131d96d" providerId="LiveId" clId="{A048291D-06D0-4628-BDA8-93A56E75A6F2}" dt="2020-06-30T12:45:25.340" v="235" actId="1076"/>
          <ac:spMkLst>
            <pc:docMk/>
            <pc:sldMk cId="1230035968" sldId="295"/>
            <ac:spMk id="103" creationId="{61C6C7E3-6F8E-4B7A-AFAB-B9FD88D2C18D}"/>
          </ac:spMkLst>
        </pc:spChg>
        <pc:spChg chg="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104" creationId="{C1AB05E0-F9E5-4D3D-9769-A7DC14DFBEE3}"/>
          </ac:spMkLst>
        </pc:spChg>
        <pc:spChg chg="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105" creationId="{B0A1ACC1-0AC3-4AD6-B1C1-01FE861E7587}"/>
          </ac:spMkLst>
        </pc:spChg>
        <pc:spChg chg="add mod">
          <ac:chgData name="Mohamed Ali" userId="ac9185602131d96d" providerId="LiveId" clId="{A048291D-06D0-4628-BDA8-93A56E75A6F2}" dt="2020-06-30T12:45:57.806" v="242" actId="20577"/>
          <ac:spMkLst>
            <pc:docMk/>
            <pc:sldMk cId="1230035968" sldId="295"/>
            <ac:spMk id="106" creationId="{A307A4D7-1391-40CC-A7BE-F863AFA096F8}"/>
          </ac:spMkLst>
        </pc:spChg>
        <pc:spChg chg="add mod">
          <ac:chgData name="Mohamed Ali" userId="ac9185602131d96d" providerId="LiveId" clId="{A048291D-06D0-4628-BDA8-93A56E75A6F2}" dt="2020-06-30T09:10:16.120" v="171" actId="571"/>
          <ac:spMkLst>
            <pc:docMk/>
            <pc:sldMk cId="1230035968" sldId="295"/>
            <ac:spMk id="107" creationId="{5E42C2D3-0775-4A95-B760-6EC900B8D5A3}"/>
          </ac:spMkLst>
        </pc:spChg>
        <pc:spChg chg="add mod">
          <ac:chgData name="Mohamed Ali" userId="ac9185602131d96d" providerId="LiveId" clId="{A048291D-06D0-4628-BDA8-93A56E75A6F2}" dt="2020-06-30T12:45:28.274" v="236" actId="1076"/>
          <ac:spMkLst>
            <pc:docMk/>
            <pc:sldMk cId="1230035968" sldId="295"/>
            <ac:spMk id="108" creationId="{6352B5A6-8BA3-4754-9F00-A7A44A230792}"/>
          </ac:spMkLst>
        </pc:spChg>
        <pc:spChg chg="add mod">
          <ac:chgData name="Mohamed Ali" userId="ac9185602131d96d" providerId="LiveId" clId="{A048291D-06D0-4628-BDA8-93A56E75A6F2}" dt="2020-06-30T09:14:39.088" v="204" actId="1076"/>
          <ac:spMkLst>
            <pc:docMk/>
            <pc:sldMk cId="1230035968" sldId="295"/>
            <ac:spMk id="109" creationId="{9E718AC7-0D1C-4A9C-9782-9134AA4BC8A9}"/>
          </ac:spMkLst>
        </pc:spChg>
        <pc:spChg chg="add mod">
          <ac:chgData name="Mohamed Ali" userId="ac9185602131d96d" providerId="LiveId" clId="{A048291D-06D0-4628-BDA8-93A56E75A6F2}" dt="2020-06-30T09:10:42.745" v="178" actId="571"/>
          <ac:spMkLst>
            <pc:docMk/>
            <pc:sldMk cId="1230035968" sldId="295"/>
            <ac:spMk id="110" creationId="{00E32593-CD07-4FA7-94FD-C42F3579F95F}"/>
          </ac:spMkLst>
        </pc:spChg>
        <pc:spChg chg="add mod">
          <ac:chgData name="Mohamed Ali" userId="ac9185602131d96d" providerId="LiveId" clId="{A048291D-06D0-4628-BDA8-93A56E75A6F2}" dt="2020-06-30T09:14:18.522" v="202" actId="571"/>
          <ac:spMkLst>
            <pc:docMk/>
            <pc:sldMk cId="1230035968" sldId="295"/>
            <ac:spMk id="111" creationId="{B4CFFB92-5B88-42F4-9D54-6188D99010EC}"/>
          </ac:spMkLst>
        </pc:spChg>
        <pc:grpChg chg="mod">
          <ac:chgData name="Mohamed Ali" userId="ac9185602131d96d" providerId="LiveId" clId="{A048291D-06D0-4628-BDA8-93A56E75A6F2}" dt="2020-06-30T09:10:24.970" v="173" actId="571"/>
          <ac:grpSpMkLst>
            <pc:docMk/>
            <pc:sldMk cId="1230035968" sldId="295"/>
            <ac:grpSpMk id="44" creationId="{EB7B498D-A823-4C30-AA28-104F393DF767}"/>
          </ac:grpSpMkLst>
        </pc:grpChg>
        <pc:grpChg chg="del">
          <ac:chgData name="Mohamed Ali" userId="ac9185602131d96d" providerId="LiveId" clId="{A048291D-06D0-4628-BDA8-93A56E75A6F2}" dt="2020-06-30T09:09:19.518" v="166" actId="478"/>
          <ac:grpSpMkLst>
            <pc:docMk/>
            <pc:sldMk cId="1230035968" sldId="295"/>
            <ac:grpSpMk id="51" creationId="{0B6A2355-10D7-4E04-BD0F-3AF8FE509ED9}"/>
          </ac:grpSpMkLst>
        </pc:grpChg>
        <pc:grpChg chg="add mod">
          <ac:chgData name="Mohamed Ali" userId="ac9185602131d96d" providerId="LiveId" clId="{A048291D-06D0-4628-BDA8-93A56E75A6F2}" dt="2020-06-30T09:14:18.522" v="202" actId="571"/>
          <ac:grpSpMkLst>
            <pc:docMk/>
            <pc:sldMk cId="1230035968" sldId="295"/>
            <ac:grpSpMk id="93" creationId="{65E48B7F-7F61-4702-85D8-3D2441D1E925}"/>
          </ac:grpSpMkLst>
        </pc:grpChg>
        <pc:cxnChg chg="add mod">
          <ac:chgData name="Mohamed Ali" userId="ac9185602131d96d" providerId="LiveId" clId="{A048291D-06D0-4628-BDA8-93A56E75A6F2}" dt="2020-06-30T09:16:51.457" v="221" actId="571"/>
          <ac:cxnSpMkLst>
            <pc:docMk/>
            <pc:sldMk cId="1230035968" sldId="295"/>
            <ac:cxnSpMk id="112" creationId="{C47A91A4-CD3F-4198-B4C5-1BA641C8D3B4}"/>
          </ac:cxnSpMkLst>
        </pc:cxnChg>
        <pc:cxnChg chg="add mod">
          <ac:chgData name="Mohamed Ali" userId="ac9185602131d96d" providerId="LiveId" clId="{A048291D-06D0-4628-BDA8-93A56E75A6F2}" dt="2020-06-30T09:18:18.840" v="232" actId="14100"/>
          <ac:cxnSpMkLst>
            <pc:docMk/>
            <pc:sldMk cId="1230035968" sldId="295"/>
            <ac:cxnSpMk id="113" creationId="{F5F6C498-34E3-40A6-AB9A-86B980527EE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Extensions:</a:t>
            </a:r>
          </a:p>
          <a:p>
            <a:r>
              <a:rPr lang="en-GB" dirty="0"/>
              <a:t>1- Make one angle (x-20) instead of (x+20).</a:t>
            </a:r>
          </a:p>
          <a:p>
            <a:r>
              <a:rPr lang="en-GB" dirty="0"/>
              <a:t>2- Which two triangles is congruent ? Why ?</a:t>
            </a:r>
          </a:p>
          <a:p>
            <a:r>
              <a:rPr lang="en-GB" dirty="0"/>
              <a:t>3- Find three angles: x , 2x , 3x that add up to 180</a:t>
            </a:r>
          </a:p>
          <a:p>
            <a:r>
              <a:rPr lang="en-GB" dirty="0"/>
              <a:t>4- Using the digits 0-9 , find three angles that add up to 180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5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Extensions:</a:t>
            </a:r>
          </a:p>
          <a:p>
            <a:endParaRPr lang="en-GB" dirty="0"/>
          </a:p>
          <a:p>
            <a:r>
              <a:rPr lang="en-GB" dirty="0"/>
              <a:t>1- Which two triangles are identical or congruent ? Why ?</a:t>
            </a:r>
          </a:p>
          <a:p>
            <a:r>
              <a:rPr lang="en-GB" dirty="0"/>
              <a:t>2- Make one angle (x-20) instead of (x+20). </a:t>
            </a:r>
          </a:p>
          <a:p>
            <a:r>
              <a:rPr lang="en-GB"/>
              <a:t>3- </a:t>
            </a:r>
            <a:r>
              <a:rPr lang="en-GB" dirty="0"/>
              <a:t>Find three angles: x , 2x , 3x that add up to 180</a:t>
            </a:r>
          </a:p>
          <a:p>
            <a:r>
              <a:rPr lang="en-GB" dirty="0"/>
              <a:t>4- Using the digits 0-9 , find three angles that add up to 180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0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727872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 in Isosceles Triangles (2)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290CD2F-A53E-40CF-B408-5D26770F76A9}"/>
              </a:ext>
            </a:extLst>
          </p:cNvPr>
          <p:cNvSpPr/>
          <p:nvPr/>
        </p:nvSpPr>
        <p:spPr>
          <a:xfrm rot="21178001">
            <a:off x="3560730" y="4002425"/>
            <a:ext cx="2781297" cy="2252456"/>
          </a:xfrm>
          <a:prstGeom prst="triangle">
            <a:avLst>
              <a:gd name="adj" fmla="val 54338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F54DEA-8105-422C-84BE-095B6A308BB3}"/>
              </a:ext>
            </a:extLst>
          </p:cNvPr>
          <p:cNvSpPr/>
          <p:nvPr/>
        </p:nvSpPr>
        <p:spPr>
          <a:xfrm>
            <a:off x="6469466" y="6039978"/>
            <a:ext cx="32733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Droid Sans"/>
              </a:rPr>
              <a:t>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714A79-E271-4812-8944-5CC9D23635FB}"/>
              </a:ext>
            </a:extLst>
          </p:cNvPr>
          <p:cNvSpPr/>
          <p:nvPr/>
        </p:nvSpPr>
        <p:spPr>
          <a:xfrm>
            <a:off x="3419034" y="6284899"/>
            <a:ext cx="3177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Droid Sans"/>
              </a:rPr>
              <a:t>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F608FD-A746-48F3-BA6C-A37AE27B7B7E}"/>
              </a:ext>
            </a:extLst>
          </p:cNvPr>
          <p:cNvSpPr/>
          <p:nvPr/>
        </p:nvSpPr>
        <p:spPr>
          <a:xfrm>
            <a:off x="4784505" y="3676811"/>
            <a:ext cx="33374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Droid Sans"/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AFA6B71-E29E-4597-9D39-027209042650}"/>
              </a:ext>
            </a:extLst>
          </p:cNvPr>
          <p:cNvSpPr/>
          <p:nvPr/>
        </p:nvSpPr>
        <p:spPr>
          <a:xfrm>
            <a:off x="4724915" y="4304754"/>
            <a:ext cx="52450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Droid Sans"/>
              </a:rPr>
              <a:t>80</a:t>
            </a:r>
            <a:r>
              <a:rPr lang="en-GB" baseline="30000" dirty="0">
                <a:solidFill>
                  <a:schemeClr val="bg1"/>
                </a:solidFill>
                <a:latin typeface="Droid Sans"/>
              </a:rPr>
              <a:t>o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EA2E5-5DC8-4F89-8A6E-3A048728E83B}"/>
              </a:ext>
            </a:extLst>
          </p:cNvPr>
          <p:cNvSpPr/>
          <p:nvPr/>
        </p:nvSpPr>
        <p:spPr>
          <a:xfrm>
            <a:off x="2006289" y="4569837"/>
            <a:ext cx="180766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Droid Sans"/>
              </a:rPr>
              <a:t>Angle&lt;BAC  = </a:t>
            </a:r>
          </a:p>
          <a:p>
            <a:endParaRPr lang="en-GB" dirty="0">
              <a:solidFill>
                <a:schemeClr val="bg1"/>
              </a:solidFill>
              <a:latin typeface="Droid Sans"/>
            </a:endParaRPr>
          </a:p>
          <a:p>
            <a:r>
              <a:rPr lang="en-GB" b="0" i="0" dirty="0">
                <a:solidFill>
                  <a:schemeClr val="bg1"/>
                </a:solidFill>
                <a:effectLst/>
                <a:latin typeface="Droid Sans"/>
              </a:rPr>
              <a:t>Angle &lt;ABC = </a:t>
            </a:r>
          </a:p>
          <a:p>
            <a:endParaRPr lang="en-GB" dirty="0">
              <a:solidFill>
                <a:schemeClr val="bg1"/>
              </a:solidFill>
              <a:latin typeface="Droid Sans"/>
            </a:endParaRPr>
          </a:p>
          <a:p>
            <a:r>
              <a:rPr lang="en-GB" dirty="0">
                <a:solidFill>
                  <a:schemeClr val="bg1"/>
                </a:solidFill>
                <a:latin typeface="Droid Sans"/>
              </a:rPr>
              <a:t>Angle &lt;BCA =</a:t>
            </a:r>
            <a:endParaRPr lang="en-GB" b="0" i="0" dirty="0">
              <a:solidFill>
                <a:schemeClr val="bg1"/>
              </a:solidFill>
              <a:effectLst/>
              <a:latin typeface="Droid San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A5C3B6B-C484-4858-8B4D-C28202714E33}"/>
              </a:ext>
            </a:extLst>
          </p:cNvPr>
          <p:cNvCxnSpPr>
            <a:cxnSpLocks/>
          </p:cNvCxnSpPr>
          <p:nvPr/>
        </p:nvCxnSpPr>
        <p:spPr>
          <a:xfrm flipH="1">
            <a:off x="4548515" y="6205028"/>
            <a:ext cx="166127" cy="26453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F1F68D2-4864-451D-9F86-56CE3D3B0879}"/>
              </a:ext>
            </a:extLst>
          </p:cNvPr>
          <p:cNvCxnSpPr>
            <a:cxnSpLocks/>
          </p:cNvCxnSpPr>
          <p:nvPr/>
        </p:nvCxnSpPr>
        <p:spPr>
          <a:xfrm flipH="1" flipV="1">
            <a:off x="4118099" y="5205719"/>
            <a:ext cx="229455" cy="16510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29362E1B-73F1-4565-BBD3-BFF311873B26}"/>
              </a:ext>
            </a:extLst>
          </p:cNvPr>
          <p:cNvSpPr/>
          <p:nvPr/>
        </p:nvSpPr>
        <p:spPr>
          <a:xfrm rot="21178001">
            <a:off x="1147692" y="834494"/>
            <a:ext cx="2781297" cy="2252456"/>
          </a:xfrm>
          <a:prstGeom prst="triangle">
            <a:avLst>
              <a:gd name="adj" fmla="val 5433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413E7C-6FAB-4F6D-B784-E70C4DC88D9B}"/>
              </a:ext>
            </a:extLst>
          </p:cNvPr>
          <p:cNvSpPr/>
          <p:nvPr/>
        </p:nvSpPr>
        <p:spPr>
          <a:xfrm>
            <a:off x="4056428" y="2872047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C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FC2CF0-D405-4CA3-8AF8-F54DCF0765D1}"/>
              </a:ext>
            </a:extLst>
          </p:cNvPr>
          <p:cNvSpPr/>
          <p:nvPr/>
        </p:nvSpPr>
        <p:spPr>
          <a:xfrm>
            <a:off x="1005996" y="311696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B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14907-14C8-4275-AB8C-E5E757D0CE5E}"/>
              </a:ext>
            </a:extLst>
          </p:cNvPr>
          <p:cNvSpPr/>
          <p:nvPr/>
        </p:nvSpPr>
        <p:spPr>
          <a:xfrm>
            <a:off x="2371467" y="508880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C718C7-6E8A-412F-B1DC-F3B73746461D}"/>
              </a:ext>
            </a:extLst>
          </p:cNvPr>
          <p:cNvSpPr/>
          <p:nvPr/>
        </p:nvSpPr>
        <p:spPr>
          <a:xfrm>
            <a:off x="149368" y="3920499"/>
            <a:ext cx="18076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  <a:endParaRPr lang="en-GB" b="0" i="0" dirty="0">
              <a:solidFill>
                <a:srgbClr val="333333"/>
              </a:solidFill>
              <a:effectLst/>
              <a:latin typeface="Droid San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DEA255-BFA6-4518-BC32-23EC360D3B60}"/>
              </a:ext>
            </a:extLst>
          </p:cNvPr>
          <p:cNvSpPr/>
          <p:nvPr/>
        </p:nvSpPr>
        <p:spPr>
          <a:xfrm>
            <a:off x="2311877" y="1136823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80</a:t>
            </a:r>
            <a:r>
              <a:rPr lang="en-GB" baseline="30000" dirty="0">
                <a:solidFill>
                  <a:srgbClr val="333333"/>
                </a:solidFill>
                <a:latin typeface="Droid Sans"/>
              </a:rPr>
              <a:t>o</a:t>
            </a:r>
            <a:endParaRPr lang="en-GB" baseline="30000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14E897B3-77F6-479B-871F-14DD852FFCE6}"/>
              </a:ext>
            </a:extLst>
          </p:cNvPr>
          <p:cNvSpPr/>
          <p:nvPr/>
        </p:nvSpPr>
        <p:spPr>
          <a:xfrm rot="21178001">
            <a:off x="5187785" y="814062"/>
            <a:ext cx="2781297" cy="2252456"/>
          </a:xfrm>
          <a:prstGeom prst="triangle">
            <a:avLst>
              <a:gd name="adj" fmla="val 5433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84680-4349-4DE3-A0C7-AB519B598FDF}"/>
              </a:ext>
            </a:extLst>
          </p:cNvPr>
          <p:cNvSpPr/>
          <p:nvPr/>
        </p:nvSpPr>
        <p:spPr>
          <a:xfrm>
            <a:off x="8096521" y="2851615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C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80827B-160F-438F-8623-C5FB8B9704AE}"/>
              </a:ext>
            </a:extLst>
          </p:cNvPr>
          <p:cNvSpPr/>
          <p:nvPr/>
        </p:nvSpPr>
        <p:spPr>
          <a:xfrm>
            <a:off x="5046089" y="30965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B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2FF966-AA15-4929-8623-662765DECEB3}"/>
              </a:ext>
            </a:extLst>
          </p:cNvPr>
          <p:cNvSpPr/>
          <p:nvPr/>
        </p:nvSpPr>
        <p:spPr>
          <a:xfrm>
            <a:off x="6411560" y="48844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608CF8-F3D0-49E1-9FA7-855268D040A4}"/>
              </a:ext>
            </a:extLst>
          </p:cNvPr>
          <p:cNvSpPr/>
          <p:nvPr/>
        </p:nvSpPr>
        <p:spPr>
          <a:xfrm>
            <a:off x="5487371" y="2793098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80</a:t>
            </a:r>
            <a:r>
              <a:rPr lang="en-GB" baseline="30000" dirty="0">
                <a:solidFill>
                  <a:srgbClr val="333333"/>
                </a:solidFill>
                <a:latin typeface="Droid Sans"/>
              </a:rPr>
              <a:t>o</a:t>
            </a:r>
            <a:endParaRPr lang="en-GB" baseline="30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A5E704-E574-4176-8126-AA3E187F7452}"/>
              </a:ext>
            </a:extLst>
          </p:cNvPr>
          <p:cNvSpPr/>
          <p:nvPr/>
        </p:nvSpPr>
        <p:spPr>
          <a:xfrm>
            <a:off x="4707856" y="3912093"/>
            <a:ext cx="18076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  <a:endParaRPr lang="en-GB" b="0" i="0" dirty="0">
              <a:solidFill>
                <a:srgbClr val="333333"/>
              </a:solidFill>
              <a:effectLst/>
              <a:latin typeface="Droid San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0610203-8323-4671-B89A-25D8F66854E7}"/>
              </a:ext>
            </a:extLst>
          </p:cNvPr>
          <p:cNvCxnSpPr>
            <a:cxnSpLocks/>
          </p:cNvCxnSpPr>
          <p:nvPr/>
        </p:nvCxnSpPr>
        <p:spPr>
          <a:xfrm flipH="1">
            <a:off x="3190801" y="1800952"/>
            <a:ext cx="190501" cy="20319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A874B9-5D9E-4055-9115-9487CA54E3D4}"/>
              </a:ext>
            </a:extLst>
          </p:cNvPr>
          <p:cNvCxnSpPr>
            <a:cxnSpLocks/>
          </p:cNvCxnSpPr>
          <p:nvPr/>
        </p:nvCxnSpPr>
        <p:spPr>
          <a:xfrm flipH="1" flipV="1">
            <a:off x="1819694" y="1819998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ADBD5D-D516-4E58-BCD0-FD392448AF1B}"/>
              </a:ext>
            </a:extLst>
          </p:cNvPr>
          <p:cNvCxnSpPr>
            <a:cxnSpLocks/>
          </p:cNvCxnSpPr>
          <p:nvPr/>
        </p:nvCxnSpPr>
        <p:spPr>
          <a:xfrm flipH="1">
            <a:off x="6468409" y="2956604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E929002-669A-4936-AC30-C98C19CFDEC7}"/>
              </a:ext>
            </a:extLst>
          </p:cNvPr>
          <p:cNvCxnSpPr>
            <a:cxnSpLocks/>
          </p:cNvCxnSpPr>
          <p:nvPr/>
        </p:nvCxnSpPr>
        <p:spPr>
          <a:xfrm flipH="1" flipV="1">
            <a:off x="5745154" y="2017356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3455350-B96B-4470-B7AA-BDF565E8A9F9}"/>
              </a:ext>
            </a:extLst>
          </p:cNvPr>
          <p:cNvSpPr txBox="1"/>
          <p:nvPr/>
        </p:nvSpPr>
        <p:spPr>
          <a:xfrm>
            <a:off x="6810445" y="6490222"/>
            <a:ext cx="234586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@engmohamedosama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53178EF-71FB-4621-A775-4167C210FFEE}"/>
              </a:ext>
            </a:extLst>
          </p:cNvPr>
          <p:cNvSpPr/>
          <p:nvPr/>
        </p:nvSpPr>
        <p:spPr>
          <a:xfrm>
            <a:off x="1468021" y="2965353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298056-D043-4E65-8278-6547EADF153F}"/>
              </a:ext>
            </a:extLst>
          </p:cNvPr>
          <p:cNvSpPr/>
          <p:nvPr/>
        </p:nvSpPr>
        <p:spPr>
          <a:xfrm>
            <a:off x="3653165" y="2694722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4DBF87A-8FB2-4D74-90BA-9409A1FF286E}"/>
              </a:ext>
            </a:extLst>
          </p:cNvPr>
          <p:cNvSpPr/>
          <p:nvPr/>
        </p:nvSpPr>
        <p:spPr>
          <a:xfrm>
            <a:off x="6517725" y="967863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DC80D3A-892A-4F84-B39F-87ABC247D437}"/>
              </a:ext>
            </a:extLst>
          </p:cNvPr>
          <p:cNvSpPr/>
          <p:nvPr/>
        </p:nvSpPr>
        <p:spPr>
          <a:xfrm>
            <a:off x="7693382" y="2674290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389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1. </a:t>
            </a:r>
            <a:r>
              <a:rPr lang="en-GB" sz="2000" dirty="0">
                <a:solidFill>
                  <a:srgbClr val="007FFF"/>
                </a:solidFill>
              </a:rPr>
              <a:t> </a:t>
            </a:r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4490721" y="14154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4.  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6810445" y="6490222"/>
            <a:ext cx="234586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@engmohamedosama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E3F472-E027-4E08-831F-8D916B656A26}"/>
              </a:ext>
            </a:extLst>
          </p:cNvPr>
          <p:cNvGrpSpPr/>
          <p:nvPr/>
        </p:nvGrpSpPr>
        <p:grpSpPr>
          <a:xfrm>
            <a:off x="2250334" y="0"/>
            <a:ext cx="2321666" cy="2407573"/>
            <a:chOff x="5023542" y="330294"/>
            <a:chExt cx="3323540" cy="3165377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CBCB5E51-A82B-4986-B7A9-8DFD8CEF4E04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846EA9-543F-48BA-8E31-6EB28BDD71D2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71ECC7-AA7F-4A73-BCFC-5007561C6DF4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EAE0559-A1A6-444E-B774-27361CEBB9E7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C030DD-6D9C-4167-B367-0BCEDEA3640B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EAE2943-5466-4737-9633-827BF5D27208}"/>
              </a:ext>
            </a:extLst>
          </p:cNvPr>
          <p:cNvGrpSpPr/>
          <p:nvPr/>
        </p:nvGrpSpPr>
        <p:grpSpPr>
          <a:xfrm>
            <a:off x="2320672" y="2225213"/>
            <a:ext cx="2321666" cy="2407573"/>
            <a:chOff x="5023542" y="330294"/>
            <a:chExt cx="3323540" cy="3165377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1FB73C9F-9AE7-469A-92D6-1A0F7BF886BF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1BAD915-EB64-460F-9E1E-D9E7D0B46C7A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AC107F-3284-4C3E-9DA5-346F0EE73DCD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E95E81-454E-423C-BEF9-1831EE83C486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CD3297-3BD6-4582-B861-3277E6FAD2D2}"/>
                </a:ext>
              </a:extLst>
            </p:cNvPr>
            <p:cNvSpPr/>
            <p:nvPr/>
          </p:nvSpPr>
          <p:spPr>
            <a:xfrm>
              <a:off x="5450104" y="2698717"/>
              <a:ext cx="797182" cy="364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baseline="300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B9278D9-372A-4FF2-A6FF-E8ED8C8D700B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C2226A-4259-48C3-949C-8A12860A2A95}"/>
              </a:ext>
            </a:extLst>
          </p:cNvPr>
          <p:cNvGrpSpPr/>
          <p:nvPr/>
        </p:nvGrpSpPr>
        <p:grpSpPr>
          <a:xfrm>
            <a:off x="2125883" y="4308883"/>
            <a:ext cx="2321666" cy="2407573"/>
            <a:chOff x="5023542" y="330294"/>
            <a:chExt cx="3323540" cy="3165377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0BF50B40-8AC9-4C44-A5C2-C2109DEF530E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9B60179-97F8-4581-9D50-38E51BE4FB85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C221AE-7469-4942-98A0-71735521ED0E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E542999-4EF6-4FD8-97B6-FE7BBD48AD0E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AB0391F-194F-407D-BFEA-53181678F3FC}"/>
                </a:ext>
              </a:extLst>
            </p:cNvPr>
            <p:cNvSpPr/>
            <p:nvPr/>
          </p:nvSpPr>
          <p:spPr>
            <a:xfrm>
              <a:off x="7213632" y="2472672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B7B498D-A823-4C30-AA28-104F393DF767}"/>
              </a:ext>
            </a:extLst>
          </p:cNvPr>
          <p:cNvGrpSpPr/>
          <p:nvPr/>
        </p:nvGrpSpPr>
        <p:grpSpPr>
          <a:xfrm>
            <a:off x="6876513" y="20769"/>
            <a:ext cx="2262711" cy="6274546"/>
            <a:chOff x="5023542" y="330294"/>
            <a:chExt cx="3239144" cy="8249511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3526C61-E73D-46EC-B607-7F8FAB3FC11D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BBC8574-9087-4125-A8E3-B8C10165C707}"/>
                </a:ext>
              </a:extLst>
            </p:cNvPr>
            <p:cNvSpPr/>
            <p:nvPr/>
          </p:nvSpPr>
          <p:spPr>
            <a:xfrm>
              <a:off x="7935352" y="287089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7CE653F-CBDC-4F49-B45D-DA37568ED143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E986FF5-601F-4B53-A2FD-E3E24A14258C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FCF1BA5-10DF-478F-8EB3-9DA4A67B998B}"/>
                </a:ext>
              </a:extLst>
            </p:cNvPr>
            <p:cNvSpPr/>
            <p:nvPr/>
          </p:nvSpPr>
          <p:spPr>
            <a:xfrm>
              <a:off x="7192454" y="2461885"/>
              <a:ext cx="797182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602B9D9-9D7D-4F25-991B-81A6F5B468ED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5x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800DE43-3FA6-415F-9140-A706C0AD8A5C}"/>
                </a:ext>
              </a:extLst>
            </p:cNvPr>
            <p:cNvSpPr/>
            <p:nvPr/>
          </p:nvSpPr>
          <p:spPr>
            <a:xfrm>
              <a:off x="6444689" y="8094223"/>
              <a:ext cx="1619593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(x+20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o)</a:t>
              </a:r>
              <a:endParaRPr lang="en-GB" baseline="30000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A21D381-85F2-41AF-BCA4-D734787A9243}"/>
              </a:ext>
            </a:extLst>
          </p:cNvPr>
          <p:cNvGrpSpPr/>
          <p:nvPr/>
        </p:nvGrpSpPr>
        <p:grpSpPr>
          <a:xfrm>
            <a:off x="6707199" y="2231522"/>
            <a:ext cx="2445696" cy="4240501"/>
            <a:chOff x="4900297" y="-2357800"/>
            <a:chExt cx="3501093" cy="5575236"/>
          </a:xfrm>
        </p:grpSpPr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31DECBF5-8758-420B-95EE-1803079D03A8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0747E7A-3B3E-461C-BF18-2BF2D7DEEBD1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C35E7E7-9381-4048-983C-32519E537B48}"/>
                </a:ext>
              </a:extLst>
            </p:cNvPr>
            <p:cNvSpPr/>
            <p:nvPr/>
          </p:nvSpPr>
          <p:spPr>
            <a:xfrm>
              <a:off x="4900297" y="2848104"/>
              <a:ext cx="317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DD93B7A-E82A-4F59-A2DF-AE79800ACD75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3A4CFAD-F5EA-40BE-B077-338E85DB26FE}"/>
                </a:ext>
              </a:extLst>
            </p:cNvPr>
            <p:cNvSpPr/>
            <p:nvPr/>
          </p:nvSpPr>
          <p:spPr>
            <a:xfrm>
              <a:off x="8074056" y="95235"/>
              <a:ext cx="32733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4CF6F0D6-91CC-4D1C-9E61-F9B8068D9684}"/>
                </a:ext>
              </a:extLst>
            </p:cNvPr>
            <p:cNvSpPr/>
            <p:nvPr/>
          </p:nvSpPr>
          <p:spPr>
            <a:xfrm>
              <a:off x="5089753" y="160010"/>
              <a:ext cx="317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7E1B43-9142-47C5-ADAD-E385E97F7AAE}"/>
                </a:ext>
              </a:extLst>
            </p:cNvPr>
            <p:cNvSpPr/>
            <p:nvPr/>
          </p:nvSpPr>
          <p:spPr>
            <a:xfrm>
              <a:off x="6529740" y="-2357800"/>
              <a:ext cx="3337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78460FD-DA36-40FF-88C7-5A2D91CF6A9C}"/>
              </a:ext>
            </a:extLst>
          </p:cNvPr>
          <p:cNvSpPr/>
          <p:nvPr/>
        </p:nvSpPr>
        <p:spPr>
          <a:xfrm>
            <a:off x="194912" y="2484537"/>
            <a:ext cx="389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2. </a:t>
            </a:r>
            <a:r>
              <a:rPr lang="en-GB" sz="2000" dirty="0">
                <a:solidFill>
                  <a:srgbClr val="007FFF"/>
                </a:solidFill>
              </a:rPr>
              <a:t> </a:t>
            </a:r>
            <a:endParaRPr lang="en-GB" sz="20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A7C1362-89ED-40C6-9633-27F54976EECF}"/>
              </a:ext>
            </a:extLst>
          </p:cNvPr>
          <p:cNvSpPr/>
          <p:nvPr/>
        </p:nvSpPr>
        <p:spPr>
          <a:xfrm>
            <a:off x="152720" y="4627475"/>
            <a:ext cx="389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3. </a:t>
            </a:r>
            <a:r>
              <a:rPr lang="en-GB" sz="2000" dirty="0">
                <a:solidFill>
                  <a:srgbClr val="007FFF"/>
                </a:solidFill>
              </a:rPr>
              <a:t> </a:t>
            </a:r>
            <a:endParaRPr lang="en-GB" sz="20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4A48C55-2AEC-45C9-8BF9-89AEDD386CE5}"/>
              </a:ext>
            </a:extLst>
          </p:cNvPr>
          <p:cNvSpPr/>
          <p:nvPr/>
        </p:nvSpPr>
        <p:spPr>
          <a:xfrm>
            <a:off x="4528008" y="2364177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5.  </a:t>
            </a:r>
            <a:endParaRPr lang="en-GB" sz="20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F96DA10-2B36-4566-9B05-DB4DD4586DEE}"/>
              </a:ext>
            </a:extLst>
          </p:cNvPr>
          <p:cNvSpPr/>
          <p:nvPr/>
        </p:nvSpPr>
        <p:spPr>
          <a:xfrm>
            <a:off x="4384321" y="458481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6.  </a:t>
            </a:r>
            <a:endParaRPr lang="en-GB" sz="2000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C11711F-CD93-4756-8A34-FAB0FA707E9B}"/>
              </a:ext>
            </a:extLst>
          </p:cNvPr>
          <p:cNvCxnSpPr>
            <a:cxnSpLocks/>
          </p:cNvCxnSpPr>
          <p:nvPr/>
        </p:nvCxnSpPr>
        <p:spPr>
          <a:xfrm flipH="1">
            <a:off x="7946400" y="197463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41F18BC-5474-4270-B209-8940757E474A}"/>
              </a:ext>
            </a:extLst>
          </p:cNvPr>
          <p:cNvCxnSpPr>
            <a:cxnSpLocks/>
          </p:cNvCxnSpPr>
          <p:nvPr/>
        </p:nvCxnSpPr>
        <p:spPr>
          <a:xfrm flipH="1" flipV="1">
            <a:off x="7483650" y="1053993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678F1A8-0F5F-43D8-A195-0940BD18F4F4}"/>
              </a:ext>
            </a:extLst>
          </p:cNvPr>
          <p:cNvCxnSpPr>
            <a:cxnSpLocks/>
          </p:cNvCxnSpPr>
          <p:nvPr/>
        </p:nvCxnSpPr>
        <p:spPr>
          <a:xfrm flipH="1">
            <a:off x="3774699" y="97489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B99DF5-4D6B-4750-ABC5-581D3E5294C4}"/>
              </a:ext>
            </a:extLst>
          </p:cNvPr>
          <p:cNvCxnSpPr>
            <a:cxnSpLocks/>
          </p:cNvCxnSpPr>
          <p:nvPr/>
        </p:nvCxnSpPr>
        <p:spPr>
          <a:xfrm flipH="1" flipV="1">
            <a:off x="2790612" y="1071339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C9E4D6-FA8E-4734-A1C0-23F041C1EAF2}"/>
              </a:ext>
            </a:extLst>
          </p:cNvPr>
          <p:cNvCxnSpPr>
            <a:cxnSpLocks/>
          </p:cNvCxnSpPr>
          <p:nvPr/>
        </p:nvCxnSpPr>
        <p:spPr>
          <a:xfrm flipH="1">
            <a:off x="3403442" y="4184534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5CFCA3E-30D0-4B23-A47C-D22BF8A08A9D}"/>
              </a:ext>
            </a:extLst>
          </p:cNvPr>
          <p:cNvCxnSpPr>
            <a:cxnSpLocks/>
          </p:cNvCxnSpPr>
          <p:nvPr/>
        </p:nvCxnSpPr>
        <p:spPr>
          <a:xfrm flipH="1" flipV="1">
            <a:off x="2940692" y="3263896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0213097-5DBB-48DE-8615-04F0EB629FB7}"/>
              </a:ext>
            </a:extLst>
          </p:cNvPr>
          <p:cNvCxnSpPr>
            <a:cxnSpLocks/>
          </p:cNvCxnSpPr>
          <p:nvPr/>
        </p:nvCxnSpPr>
        <p:spPr>
          <a:xfrm>
            <a:off x="3140668" y="6236615"/>
            <a:ext cx="146048" cy="33938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D1B1934-7430-45ED-9E91-01A381F32E46}"/>
              </a:ext>
            </a:extLst>
          </p:cNvPr>
          <p:cNvCxnSpPr>
            <a:cxnSpLocks/>
          </p:cNvCxnSpPr>
          <p:nvPr/>
        </p:nvCxnSpPr>
        <p:spPr>
          <a:xfrm flipV="1">
            <a:off x="3542617" y="5294846"/>
            <a:ext cx="311560" cy="25459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15DE4E6-9DE2-42BF-A73B-631A3E33D796}"/>
              </a:ext>
            </a:extLst>
          </p:cNvPr>
          <p:cNvCxnSpPr>
            <a:cxnSpLocks/>
          </p:cNvCxnSpPr>
          <p:nvPr/>
        </p:nvCxnSpPr>
        <p:spPr>
          <a:xfrm>
            <a:off x="7315200" y="5486823"/>
            <a:ext cx="211355" cy="15004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752AD31-D497-465B-AF6C-C6298B19F073}"/>
              </a:ext>
            </a:extLst>
          </p:cNvPr>
          <p:cNvCxnSpPr>
            <a:cxnSpLocks/>
          </p:cNvCxnSpPr>
          <p:nvPr/>
        </p:nvCxnSpPr>
        <p:spPr>
          <a:xfrm flipV="1">
            <a:off x="8321005" y="5411515"/>
            <a:ext cx="189949" cy="17863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2E3CC3AE-A41F-4FF4-895D-E64A936C5378}"/>
              </a:ext>
            </a:extLst>
          </p:cNvPr>
          <p:cNvSpPr/>
          <p:nvPr/>
        </p:nvSpPr>
        <p:spPr>
          <a:xfrm>
            <a:off x="519484" y="362337"/>
            <a:ext cx="18076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  <a:endParaRPr lang="en-GB" b="0" i="0" dirty="0">
              <a:solidFill>
                <a:srgbClr val="333333"/>
              </a:solidFill>
              <a:effectLst/>
              <a:latin typeface="Droid San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DA02B26-6DAB-4A78-B9DE-4B83BC2A7196}"/>
              </a:ext>
            </a:extLst>
          </p:cNvPr>
          <p:cNvSpPr/>
          <p:nvPr/>
        </p:nvSpPr>
        <p:spPr>
          <a:xfrm>
            <a:off x="529021" y="2642650"/>
            <a:ext cx="1807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52DE84-7E25-4B88-A0BC-16E4B8B800BF}"/>
              </a:ext>
            </a:extLst>
          </p:cNvPr>
          <p:cNvSpPr/>
          <p:nvPr/>
        </p:nvSpPr>
        <p:spPr>
          <a:xfrm>
            <a:off x="459762" y="4741947"/>
            <a:ext cx="1807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F7E478A-781B-42EF-ACDC-F957C0B09742}"/>
              </a:ext>
            </a:extLst>
          </p:cNvPr>
          <p:cNvSpPr/>
          <p:nvPr/>
        </p:nvSpPr>
        <p:spPr>
          <a:xfrm>
            <a:off x="4735557" y="4564331"/>
            <a:ext cx="1807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 = 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A8F4599-C8F3-4ACB-B1D8-2954C6A06CF7}"/>
              </a:ext>
            </a:extLst>
          </p:cNvPr>
          <p:cNvSpPr/>
          <p:nvPr/>
        </p:nvSpPr>
        <p:spPr>
          <a:xfrm>
            <a:off x="4850423" y="2366190"/>
            <a:ext cx="18076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&lt;ABC = </a:t>
            </a:r>
          </a:p>
          <a:p>
            <a:endParaRPr lang="en-GB" b="0" i="0" dirty="0">
              <a:solidFill>
                <a:srgbClr val="333333"/>
              </a:solidFill>
              <a:effectLst/>
              <a:latin typeface="Droid San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51FACFC-C333-4102-8129-73B36987DF43}"/>
              </a:ext>
            </a:extLst>
          </p:cNvPr>
          <p:cNvSpPr/>
          <p:nvPr/>
        </p:nvSpPr>
        <p:spPr>
          <a:xfrm>
            <a:off x="4848866" y="215138"/>
            <a:ext cx="1807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i="1" dirty="0">
                <a:solidFill>
                  <a:srgbClr val="FF0000"/>
                </a:solidFill>
                <a:latin typeface="Droid Sans"/>
              </a:rPr>
              <a:t>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=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&lt;ABC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F8FE2C7-745F-4AA5-A57D-E6EEC6BC0898}"/>
              </a:ext>
            </a:extLst>
          </p:cNvPr>
          <p:cNvCxnSpPr>
            <a:cxnSpLocks/>
          </p:cNvCxnSpPr>
          <p:nvPr/>
        </p:nvCxnSpPr>
        <p:spPr>
          <a:xfrm flipH="1">
            <a:off x="7946400" y="197463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FC97C07-38CB-4993-A2C5-147316843884}"/>
              </a:ext>
            </a:extLst>
          </p:cNvPr>
          <p:cNvCxnSpPr>
            <a:cxnSpLocks/>
          </p:cNvCxnSpPr>
          <p:nvPr/>
        </p:nvCxnSpPr>
        <p:spPr>
          <a:xfrm flipH="1">
            <a:off x="8249852" y="410493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B62F3A9-A0C4-4663-ADD7-2A4A1F991339}"/>
              </a:ext>
            </a:extLst>
          </p:cNvPr>
          <p:cNvCxnSpPr>
            <a:cxnSpLocks/>
          </p:cNvCxnSpPr>
          <p:nvPr/>
        </p:nvCxnSpPr>
        <p:spPr>
          <a:xfrm>
            <a:off x="8618722" y="3237105"/>
            <a:ext cx="0" cy="33495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733AA872-45BA-4400-A605-208C3463FA78}"/>
              </a:ext>
            </a:extLst>
          </p:cNvPr>
          <p:cNvSpPr/>
          <p:nvPr/>
        </p:nvSpPr>
        <p:spPr>
          <a:xfrm rot="21178001">
            <a:off x="7048094" y="2534290"/>
            <a:ext cx="1942881" cy="1713209"/>
          </a:xfrm>
          <a:prstGeom prst="triangle">
            <a:avLst>
              <a:gd name="adj" fmla="val 5433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B399D28-98BD-46E7-937D-00EBA9C23A3E}"/>
              </a:ext>
            </a:extLst>
          </p:cNvPr>
          <p:cNvSpPr/>
          <p:nvPr/>
        </p:nvSpPr>
        <p:spPr>
          <a:xfrm>
            <a:off x="8487458" y="3795793"/>
            <a:ext cx="556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40</a:t>
            </a:r>
            <a:r>
              <a:rPr lang="en-GB" baseline="30000" dirty="0">
                <a:solidFill>
                  <a:srgbClr val="333333"/>
                </a:solidFill>
                <a:latin typeface="Droid Sans"/>
              </a:rPr>
              <a:t>o</a:t>
            </a:r>
            <a:endParaRPr lang="en-GB" baseline="3000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3351E98-D9EF-40BC-9C70-50CE5F1C9F3A}"/>
              </a:ext>
            </a:extLst>
          </p:cNvPr>
          <p:cNvSpPr/>
          <p:nvPr/>
        </p:nvSpPr>
        <p:spPr>
          <a:xfrm>
            <a:off x="7788211" y="2808898"/>
            <a:ext cx="561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2x</a:t>
            </a:r>
            <a:r>
              <a:rPr lang="en-GB" baseline="30000" dirty="0">
                <a:solidFill>
                  <a:srgbClr val="333333"/>
                </a:solidFill>
                <a:latin typeface="Droid Sans"/>
              </a:rPr>
              <a:t>o</a:t>
            </a:r>
            <a:endParaRPr lang="en-GB" baseline="30000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FA2C04A-683B-4840-B1EA-50F23512B462}"/>
              </a:ext>
            </a:extLst>
          </p:cNvPr>
          <p:cNvSpPr/>
          <p:nvPr/>
        </p:nvSpPr>
        <p:spPr>
          <a:xfrm>
            <a:off x="7665300" y="4925514"/>
            <a:ext cx="561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2x</a:t>
            </a:r>
            <a:r>
              <a:rPr lang="en-GB" baseline="30000" dirty="0">
                <a:solidFill>
                  <a:srgbClr val="333333"/>
                </a:solidFill>
                <a:latin typeface="Droid Sans"/>
              </a:rPr>
              <a:t>o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389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1. </a:t>
            </a:r>
            <a:r>
              <a:rPr lang="en-GB" sz="2000" dirty="0">
                <a:solidFill>
                  <a:srgbClr val="007FFF"/>
                </a:solidFill>
              </a:rPr>
              <a:t> </a:t>
            </a:r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4490721" y="14154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4.  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6810445" y="6490222"/>
            <a:ext cx="234586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@engmohamedosama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E3F472-E027-4E08-831F-8D916B656A26}"/>
              </a:ext>
            </a:extLst>
          </p:cNvPr>
          <p:cNvGrpSpPr/>
          <p:nvPr/>
        </p:nvGrpSpPr>
        <p:grpSpPr>
          <a:xfrm>
            <a:off x="2250334" y="0"/>
            <a:ext cx="2321666" cy="2407573"/>
            <a:chOff x="5023542" y="330294"/>
            <a:chExt cx="3323540" cy="3165377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CBCB5E51-A82B-4986-B7A9-8DFD8CEF4E04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846EA9-543F-48BA-8E31-6EB28BDD71D2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71ECC7-AA7F-4A73-BCFC-5007561C6DF4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EAE0559-A1A6-444E-B774-27361CEBB9E7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C030DD-6D9C-4167-B367-0BCEDEA3640B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EAE2943-5466-4737-9633-827BF5D27208}"/>
              </a:ext>
            </a:extLst>
          </p:cNvPr>
          <p:cNvGrpSpPr/>
          <p:nvPr/>
        </p:nvGrpSpPr>
        <p:grpSpPr>
          <a:xfrm>
            <a:off x="2320672" y="2225213"/>
            <a:ext cx="2321666" cy="2407573"/>
            <a:chOff x="5023542" y="330294"/>
            <a:chExt cx="3323540" cy="3165377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1FB73C9F-9AE7-469A-92D6-1A0F7BF886BF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1BAD915-EB64-460F-9E1E-D9E7D0B46C7A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AC107F-3284-4C3E-9DA5-346F0EE73DCD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E95E81-454E-423C-BEF9-1831EE83C486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CD3297-3BD6-4582-B861-3277E6FAD2D2}"/>
                </a:ext>
              </a:extLst>
            </p:cNvPr>
            <p:cNvSpPr/>
            <p:nvPr/>
          </p:nvSpPr>
          <p:spPr>
            <a:xfrm>
              <a:off x="5450104" y="2698717"/>
              <a:ext cx="797182" cy="364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baseline="300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B9278D9-372A-4FF2-A6FF-E8ED8C8D700B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C2226A-4259-48C3-949C-8A12860A2A95}"/>
              </a:ext>
            </a:extLst>
          </p:cNvPr>
          <p:cNvGrpSpPr/>
          <p:nvPr/>
        </p:nvGrpSpPr>
        <p:grpSpPr>
          <a:xfrm>
            <a:off x="2125883" y="4308883"/>
            <a:ext cx="2321666" cy="2407573"/>
            <a:chOff x="5023542" y="330294"/>
            <a:chExt cx="3323540" cy="3165377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0BF50B40-8AC9-4C44-A5C2-C2109DEF530E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9B60179-97F8-4581-9D50-38E51BE4FB85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C221AE-7469-4942-98A0-71735521ED0E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E542999-4EF6-4FD8-97B6-FE7BBD48AD0E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AB0391F-194F-407D-BFEA-53181678F3FC}"/>
                </a:ext>
              </a:extLst>
            </p:cNvPr>
            <p:cNvSpPr/>
            <p:nvPr/>
          </p:nvSpPr>
          <p:spPr>
            <a:xfrm>
              <a:off x="7213632" y="2472672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B7B498D-A823-4C30-AA28-104F393DF767}"/>
              </a:ext>
            </a:extLst>
          </p:cNvPr>
          <p:cNvGrpSpPr/>
          <p:nvPr/>
        </p:nvGrpSpPr>
        <p:grpSpPr>
          <a:xfrm>
            <a:off x="6876513" y="20769"/>
            <a:ext cx="2262711" cy="6274546"/>
            <a:chOff x="5023542" y="330294"/>
            <a:chExt cx="3239144" cy="8249511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3526C61-E73D-46EC-B607-7F8FAB3FC11D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BBC8574-9087-4125-A8E3-B8C10165C707}"/>
                </a:ext>
              </a:extLst>
            </p:cNvPr>
            <p:cNvSpPr/>
            <p:nvPr/>
          </p:nvSpPr>
          <p:spPr>
            <a:xfrm>
              <a:off x="7935352" y="287089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7CE653F-CBDC-4F49-B45D-DA37568ED143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E986FF5-601F-4B53-A2FD-E3E24A14258C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602B9D9-9D7D-4F25-991B-81A6F5B468ED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5x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800DE43-3FA6-415F-9140-A706C0AD8A5C}"/>
                </a:ext>
              </a:extLst>
            </p:cNvPr>
            <p:cNvSpPr/>
            <p:nvPr/>
          </p:nvSpPr>
          <p:spPr>
            <a:xfrm>
              <a:off x="6444689" y="8094223"/>
              <a:ext cx="1619593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(x+20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o)</a:t>
              </a:r>
              <a:endParaRPr lang="en-GB" baseline="3000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E718AC7-0D1C-4A9C-9782-9134AA4BC8A9}"/>
                </a:ext>
              </a:extLst>
            </p:cNvPr>
            <p:cNvSpPr/>
            <p:nvPr/>
          </p:nvSpPr>
          <p:spPr>
            <a:xfrm>
              <a:off x="7118980" y="2385316"/>
              <a:ext cx="797182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70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A21D381-85F2-41AF-BCA4-D734787A9243}"/>
              </a:ext>
            </a:extLst>
          </p:cNvPr>
          <p:cNvGrpSpPr/>
          <p:nvPr/>
        </p:nvGrpSpPr>
        <p:grpSpPr>
          <a:xfrm>
            <a:off x="6707199" y="4276075"/>
            <a:ext cx="2407759" cy="2195948"/>
            <a:chOff x="4900297" y="330294"/>
            <a:chExt cx="3446785" cy="2887142"/>
          </a:xfrm>
        </p:grpSpPr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31DECBF5-8758-420B-95EE-1803079D03A8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0747E7A-3B3E-461C-BF18-2BF2D7DEEBD1}"/>
                </a:ext>
              </a:extLst>
            </p:cNvPr>
            <p:cNvSpPr/>
            <p:nvPr/>
          </p:nvSpPr>
          <p:spPr>
            <a:xfrm>
              <a:off x="8019748" y="277358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C35E7E7-9381-4048-983C-32519E537B48}"/>
                </a:ext>
              </a:extLst>
            </p:cNvPr>
            <p:cNvSpPr/>
            <p:nvPr/>
          </p:nvSpPr>
          <p:spPr>
            <a:xfrm>
              <a:off x="4900297" y="2848104"/>
              <a:ext cx="317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DD93B7A-E82A-4F59-A2DF-AE79800ACD75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78460FD-DA36-40FF-88C7-5A2D91CF6A9C}"/>
              </a:ext>
            </a:extLst>
          </p:cNvPr>
          <p:cNvSpPr/>
          <p:nvPr/>
        </p:nvSpPr>
        <p:spPr>
          <a:xfrm>
            <a:off x="194912" y="2484537"/>
            <a:ext cx="389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2. </a:t>
            </a:r>
            <a:r>
              <a:rPr lang="en-GB" sz="2000" dirty="0">
                <a:solidFill>
                  <a:srgbClr val="007FFF"/>
                </a:solidFill>
              </a:rPr>
              <a:t> </a:t>
            </a:r>
            <a:endParaRPr lang="en-GB" sz="20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A7C1362-89ED-40C6-9633-27F54976EECF}"/>
              </a:ext>
            </a:extLst>
          </p:cNvPr>
          <p:cNvSpPr/>
          <p:nvPr/>
        </p:nvSpPr>
        <p:spPr>
          <a:xfrm>
            <a:off x="152720" y="4627475"/>
            <a:ext cx="389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3. </a:t>
            </a:r>
            <a:r>
              <a:rPr lang="en-GB" sz="2000" dirty="0">
                <a:solidFill>
                  <a:srgbClr val="007FFF"/>
                </a:solidFill>
              </a:rPr>
              <a:t> </a:t>
            </a:r>
            <a:endParaRPr lang="en-GB" sz="20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4A48C55-2AEC-45C9-8BF9-89AEDD386CE5}"/>
              </a:ext>
            </a:extLst>
          </p:cNvPr>
          <p:cNvSpPr/>
          <p:nvPr/>
        </p:nvSpPr>
        <p:spPr>
          <a:xfrm>
            <a:off x="4528008" y="2364177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5.  </a:t>
            </a:r>
            <a:endParaRPr lang="en-GB" sz="20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F96DA10-2B36-4566-9B05-DB4DD4586DEE}"/>
              </a:ext>
            </a:extLst>
          </p:cNvPr>
          <p:cNvSpPr/>
          <p:nvPr/>
        </p:nvSpPr>
        <p:spPr>
          <a:xfrm>
            <a:off x="4384321" y="458481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6.  </a:t>
            </a:r>
            <a:endParaRPr lang="en-GB" sz="2000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C11711F-CD93-4756-8A34-FAB0FA707E9B}"/>
              </a:ext>
            </a:extLst>
          </p:cNvPr>
          <p:cNvCxnSpPr>
            <a:cxnSpLocks/>
          </p:cNvCxnSpPr>
          <p:nvPr/>
        </p:nvCxnSpPr>
        <p:spPr>
          <a:xfrm flipH="1">
            <a:off x="7946400" y="197463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41F18BC-5474-4270-B209-8940757E474A}"/>
              </a:ext>
            </a:extLst>
          </p:cNvPr>
          <p:cNvCxnSpPr>
            <a:cxnSpLocks/>
          </p:cNvCxnSpPr>
          <p:nvPr/>
        </p:nvCxnSpPr>
        <p:spPr>
          <a:xfrm flipH="1" flipV="1">
            <a:off x="7483650" y="1053993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678F1A8-0F5F-43D8-A195-0940BD18F4F4}"/>
              </a:ext>
            </a:extLst>
          </p:cNvPr>
          <p:cNvCxnSpPr>
            <a:cxnSpLocks/>
          </p:cNvCxnSpPr>
          <p:nvPr/>
        </p:nvCxnSpPr>
        <p:spPr>
          <a:xfrm flipH="1">
            <a:off x="3774699" y="97489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B99DF5-4D6B-4750-ABC5-581D3E5294C4}"/>
              </a:ext>
            </a:extLst>
          </p:cNvPr>
          <p:cNvCxnSpPr>
            <a:cxnSpLocks/>
          </p:cNvCxnSpPr>
          <p:nvPr/>
        </p:nvCxnSpPr>
        <p:spPr>
          <a:xfrm flipH="1" flipV="1">
            <a:off x="2790612" y="1071339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C9E4D6-FA8E-4734-A1C0-23F041C1EAF2}"/>
              </a:ext>
            </a:extLst>
          </p:cNvPr>
          <p:cNvCxnSpPr>
            <a:cxnSpLocks/>
          </p:cNvCxnSpPr>
          <p:nvPr/>
        </p:nvCxnSpPr>
        <p:spPr>
          <a:xfrm flipH="1">
            <a:off x="3403442" y="4184534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5CFCA3E-30D0-4B23-A47C-D22BF8A08A9D}"/>
              </a:ext>
            </a:extLst>
          </p:cNvPr>
          <p:cNvCxnSpPr>
            <a:cxnSpLocks/>
          </p:cNvCxnSpPr>
          <p:nvPr/>
        </p:nvCxnSpPr>
        <p:spPr>
          <a:xfrm flipH="1" flipV="1">
            <a:off x="2940692" y="3263896"/>
            <a:ext cx="229455" cy="165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0213097-5DBB-48DE-8615-04F0EB629FB7}"/>
              </a:ext>
            </a:extLst>
          </p:cNvPr>
          <p:cNvCxnSpPr>
            <a:cxnSpLocks/>
          </p:cNvCxnSpPr>
          <p:nvPr/>
        </p:nvCxnSpPr>
        <p:spPr>
          <a:xfrm>
            <a:off x="3140668" y="6236615"/>
            <a:ext cx="146048" cy="33938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D1B1934-7430-45ED-9E91-01A381F32E46}"/>
              </a:ext>
            </a:extLst>
          </p:cNvPr>
          <p:cNvCxnSpPr>
            <a:cxnSpLocks/>
          </p:cNvCxnSpPr>
          <p:nvPr/>
        </p:nvCxnSpPr>
        <p:spPr>
          <a:xfrm flipV="1">
            <a:off x="3542617" y="5294846"/>
            <a:ext cx="311560" cy="25459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15DE4E6-9DE2-42BF-A73B-631A3E33D796}"/>
              </a:ext>
            </a:extLst>
          </p:cNvPr>
          <p:cNvCxnSpPr>
            <a:cxnSpLocks/>
          </p:cNvCxnSpPr>
          <p:nvPr/>
        </p:nvCxnSpPr>
        <p:spPr>
          <a:xfrm>
            <a:off x="7315200" y="5486823"/>
            <a:ext cx="211355" cy="15004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752AD31-D497-465B-AF6C-C6298B19F073}"/>
              </a:ext>
            </a:extLst>
          </p:cNvPr>
          <p:cNvCxnSpPr>
            <a:cxnSpLocks/>
          </p:cNvCxnSpPr>
          <p:nvPr/>
        </p:nvCxnSpPr>
        <p:spPr>
          <a:xfrm flipV="1">
            <a:off x="8321005" y="5411515"/>
            <a:ext cx="189949" cy="17863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2E3CC3AE-A41F-4FF4-895D-E64A936C5378}"/>
              </a:ext>
            </a:extLst>
          </p:cNvPr>
          <p:cNvSpPr/>
          <p:nvPr/>
        </p:nvSpPr>
        <p:spPr>
          <a:xfrm>
            <a:off x="519484" y="362337"/>
            <a:ext cx="227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 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55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b="0" i="0" dirty="0">
              <a:solidFill>
                <a:srgbClr val="333333"/>
              </a:solidFill>
              <a:effectLst/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 55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b="0" i="0" dirty="0">
              <a:solidFill>
                <a:srgbClr val="333333"/>
              </a:solidFill>
              <a:effectLst/>
              <a:latin typeface="Droid San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DA02B26-6DAB-4A78-B9DE-4B83BC2A7196}"/>
              </a:ext>
            </a:extLst>
          </p:cNvPr>
          <p:cNvSpPr/>
          <p:nvPr/>
        </p:nvSpPr>
        <p:spPr>
          <a:xfrm>
            <a:off x="529021" y="2642650"/>
            <a:ext cx="2138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 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dirty="0">
              <a:solidFill>
                <a:srgbClr val="333333"/>
              </a:solidFill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  <a:r>
              <a:rPr lang="en-GB" b="0" i="0" dirty="0">
                <a:solidFill>
                  <a:srgbClr val="FF0000"/>
                </a:solidFill>
                <a:effectLst/>
                <a:latin typeface="Droid Sans"/>
              </a:rPr>
              <a:t>40</a:t>
            </a:r>
            <a:r>
              <a:rPr lang="en-GB" b="0" i="0" baseline="30000" dirty="0">
                <a:solidFill>
                  <a:srgbClr val="FF0000"/>
                </a:solidFill>
                <a:effectLst/>
                <a:latin typeface="Droid Sans"/>
              </a:rPr>
              <a:t>o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52DE84-7E25-4B88-A0BC-16E4B8B800BF}"/>
              </a:ext>
            </a:extLst>
          </p:cNvPr>
          <p:cNvSpPr/>
          <p:nvPr/>
        </p:nvSpPr>
        <p:spPr>
          <a:xfrm>
            <a:off x="459762" y="4741947"/>
            <a:ext cx="20325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 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55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  <a:r>
              <a:rPr lang="en-GB" b="0" i="0" dirty="0">
                <a:solidFill>
                  <a:srgbClr val="FF0000"/>
                </a:solidFill>
                <a:effectLst/>
                <a:latin typeface="Droid Sans"/>
              </a:rPr>
              <a:t>55</a:t>
            </a:r>
            <a:r>
              <a:rPr lang="en-GB" b="0" i="0" baseline="30000" dirty="0">
                <a:solidFill>
                  <a:srgbClr val="FF0000"/>
                </a:solidFill>
                <a:effectLst/>
                <a:latin typeface="Droid Sans"/>
              </a:rPr>
              <a:t>o</a:t>
            </a:r>
          </a:p>
          <a:p>
            <a:endParaRPr lang="en-GB" dirty="0">
              <a:solidFill>
                <a:srgbClr val="333333"/>
              </a:solidFill>
              <a:latin typeface="Droid San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F7E478A-781B-42EF-ACDC-F957C0B09742}"/>
              </a:ext>
            </a:extLst>
          </p:cNvPr>
          <p:cNvSpPr/>
          <p:nvPr/>
        </p:nvSpPr>
        <p:spPr>
          <a:xfrm>
            <a:off x="4756837" y="4636562"/>
            <a:ext cx="2172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 = 35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Droid Sans"/>
              </a:rPr>
              <a:t>Angle &lt;ABC = </a:t>
            </a:r>
            <a:r>
              <a:rPr lang="en-GB" b="0" i="0" dirty="0">
                <a:solidFill>
                  <a:srgbClr val="FF0000"/>
                </a:solidFill>
                <a:effectLst/>
                <a:latin typeface="Droid Sans"/>
              </a:rPr>
              <a:t>55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b="0" i="0" dirty="0">
              <a:solidFill>
                <a:srgbClr val="FF0000"/>
              </a:solidFill>
              <a:effectLst/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55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dirty="0">
              <a:solidFill>
                <a:srgbClr val="FF0000"/>
              </a:solidFill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51FACFC-C333-4102-8129-73B36987DF43}"/>
              </a:ext>
            </a:extLst>
          </p:cNvPr>
          <p:cNvSpPr/>
          <p:nvPr/>
        </p:nvSpPr>
        <p:spPr>
          <a:xfrm>
            <a:off x="4798771" y="140456"/>
            <a:ext cx="2052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i="1" dirty="0">
                <a:solidFill>
                  <a:srgbClr val="FF0000"/>
                </a:solidFill>
                <a:latin typeface="Droid Sans"/>
              </a:rPr>
              <a:t>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=  14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&lt;ABC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40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dirty="0">
              <a:solidFill>
                <a:srgbClr val="FF0000"/>
              </a:solidFill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baseline="30000" dirty="0">
              <a:solidFill>
                <a:srgbClr val="333333"/>
              </a:solidFill>
              <a:latin typeface="Droid San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10EC66F-D022-4887-BE19-F640DD784AE6}"/>
              </a:ext>
            </a:extLst>
          </p:cNvPr>
          <p:cNvSpPr/>
          <p:nvPr/>
        </p:nvSpPr>
        <p:spPr>
          <a:xfrm>
            <a:off x="4048967" y="1738365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CB36248-1A2E-4EC7-A80E-535EFA568FFD}"/>
              </a:ext>
            </a:extLst>
          </p:cNvPr>
          <p:cNvSpPr/>
          <p:nvPr/>
        </p:nvSpPr>
        <p:spPr>
          <a:xfrm>
            <a:off x="2591012" y="1949336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4021219-AB03-492B-AE10-53342FDA75B2}"/>
              </a:ext>
            </a:extLst>
          </p:cNvPr>
          <p:cNvSpPr/>
          <p:nvPr/>
        </p:nvSpPr>
        <p:spPr>
          <a:xfrm>
            <a:off x="4136813" y="3987800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346D5E2-7373-4012-88D0-D9C35F7F8F2F}"/>
              </a:ext>
            </a:extLst>
          </p:cNvPr>
          <p:cNvSpPr/>
          <p:nvPr/>
        </p:nvSpPr>
        <p:spPr>
          <a:xfrm>
            <a:off x="3309858" y="2752290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896093E-5ABA-47DD-A69B-E1C6E8E1C1A4}"/>
              </a:ext>
            </a:extLst>
          </p:cNvPr>
          <p:cNvSpPr/>
          <p:nvPr/>
        </p:nvSpPr>
        <p:spPr>
          <a:xfrm>
            <a:off x="3105183" y="4886504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5176798-228B-4EC9-A28D-6AAF52B8AA56}"/>
              </a:ext>
            </a:extLst>
          </p:cNvPr>
          <p:cNvSpPr/>
          <p:nvPr/>
        </p:nvSpPr>
        <p:spPr>
          <a:xfrm>
            <a:off x="2492278" y="6273098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1818FE9-524C-4C15-90BA-959D9EFF2A04}"/>
              </a:ext>
            </a:extLst>
          </p:cNvPr>
          <p:cNvSpPr/>
          <p:nvPr/>
        </p:nvSpPr>
        <p:spPr>
          <a:xfrm>
            <a:off x="7869258" y="594885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5E2F701-E430-4B6B-9D7A-A325D0894064}"/>
              </a:ext>
            </a:extLst>
          </p:cNvPr>
          <p:cNvSpPr/>
          <p:nvPr/>
        </p:nvSpPr>
        <p:spPr>
          <a:xfrm>
            <a:off x="7172176" y="6213994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E5F768F-61F8-4EAC-A53E-286A81198F31}"/>
              </a:ext>
            </a:extLst>
          </p:cNvPr>
          <p:cNvSpPr/>
          <p:nvPr/>
        </p:nvSpPr>
        <p:spPr>
          <a:xfrm>
            <a:off x="8661531" y="6064337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EA325C-CE17-4A10-A484-25FB57F2D975}"/>
              </a:ext>
            </a:extLst>
          </p:cNvPr>
          <p:cNvSpPr/>
          <p:nvPr/>
        </p:nvSpPr>
        <p:spPr>
          <a:xfrm>
            <a:off x="0" y="6505909"/>
            <a:ext cx="1774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333333"/>
                </a:solidFill>
                <a:latin typeface="Droid Sans"/>
              </a:rPr>
              <a:t>Not drawn to scale</a:t>
            </a:r>
            <a:endParaRPr lang="en-GB" sz="1400" b="1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5E48B7F-7F61-4702-85D8-3D2441D1E925}"/>
              </a:ext>
            </a:extLst>
          </p:cNvPr>
          <p:cNvGrpSpPr/>
          <p:nvPr/>
        </p:nvGrpSpPr>
        <p:grpSpPr>
          <a:xfrm>
            <a:off x="6933362" y="2166338"/>
            <a:ext cx="2262711" cy="6274546"/>
            <a:chOff x="5023542" y="330294"/>
            <a:chExt cx="3239144" cy="8249511"/>
          </a:xfrm>
        </p:grpSpPr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C1F6DEFA-DD69-414D-B918-0F318F0C47D3}"/>
                </a:ext>
              </a:extLst>
            </p:cNvPr>
            <p:cNvSpPr/>
            <p:nvPr/>
          </p:nvSpPr>
          <p:spPr>
            <a:xfrm rot="21178001">
              <a:off x="5187785" y="814062"/>
              <a:ext cx="2781297" cy="2252456"/>
            </a:xfrm>
            <a:prstGeom prst="triangle">
              <a:avLst>
                <a:gd name="adj" fmla="val 5433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98B2E23-E8D3-4992-89A0-FB4E7355B327}"/>
                </a:ext>
              </a:extLst>
            </p:cNvPr>
            <p:cNvSpPr/>
            <p:nvPr/>
          </p:nvSpPr>
          <p:spPr>
            <a:xfrm>
              <a:off x="7935352" y="2870899"/>
              <a:ext cx="327334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C</a:t>
              </a:r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A88CF84-CB45-4564-BEDB-0CA098BA6811}"/>
                </a:ext>
              </a:extLst>
            </p:cNvPr>
            <p:cNvSpPr/>
            <p:nvPr/>
          </p:nvSpPr>
          <p:spPr>
            <a:xfrm>
              <a:off x="5023542" y="3126340"/>
              <a:ext cx="317716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B</a:t>
              </a:r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613E729-B91C-42D3-80FA-440E11138477}"/>
                </a:ext>
              </a:extLst>
            </p:cNvPr>
            <p:cNvSpPr/>
            <p:nvPr/>
          </p:nvSpPr>
          <p:spPr>
            <a:xfrm>
              <a:off x="6340284" y="330294"/>
              <a:ext cx="333745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A</a:t>
              </a:r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1C6C7E3-6F8E-4B7A-AFAB-B9FD88D2C18D}"/>
                </a:ext>
              </a:extLst>
            </p:cNvPr>
            <p:cNvSpPr/>
            <p:nvPr/>
          </p:nvSpPr>
          <p:spPr>
            <a:xfrm>
              <a:off x="7248281" y="2472633"/>
              <a:ext cx="797182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40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1AB05E0-F9E5-4D3D-9769-A7DC14DFBEE3}"/>
                </a:ext>
              </a:extLst>
            </p:cNvPr>
            <p:cNvSpPr/>
            <p:nvPr/>
          </p:nvSpPr>
          <p:spPr>
            <a:xfrm>
              <a:off x="6247286" y="117510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2x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B0A1ACC1-0AC3-4AD6-B1C1-01FE861E7587}"/>
                </a:ext>
              </a:extLst>
            </p:cNvPr>
            <p:cNvSpPr/>
            <p:nvPr/>
          </p:nvSpPr>
          <p:spPr>
            <a:xfrm>
              <a:off x="6444689" y="8094223"/>
              <a:ext cx="1619593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(x+20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o)</a:t>
              </a:r>
              <a:endParaRPr lang="en-GB" baseline="30000" dirty="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4CFFB92-5B88-42F4-9D54-6188D99010EC}"/>
                </a:ext>
              </a:extLst>
            </p:cNvPr>
            <p:cNvSpPr/>
            <p:nvPr/>
          </p:nvSpPr>
          <p:spPr>
            <a:xfrm>
              <a:off x="6060697" y="3918735"/>
              <a:ext cx="804357" cy="48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333333"/>
                  </a:solidFill>
                  <a:latin typeface="Droid Sans"/>
                </a:rPr>
                <a:t>2x</a:t>
              </a:r>
              <a:r>
                <a:rPr lang="en-GB" baseline="30000" dirty="0">
                  <a:solidFill>
                    <a:srgbClr val="333333"/>
                  </a:solidFill>
                  <a:latin typeface="Droid Sans"/>
                </a:rPr>
                <a:t>o</a:t>
              </a:r>
              <a:endParaRPr lang="en-GB" baseline="30000" dirty="0"/>
            </a:p>
          </p:txBody>
        </p:sp>
      </p:grp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307A4D7-1391-40CC-A7BE-F863AFA096F8}"/>
              </a:ext>
            </a:extLst>
          </p:cNvPr>
          <p:cNvSpPr/>
          <p:nvPr/>
        </p:nvSpPr>
        <p:spPr>
          <a:xfrm>
            <a:off x="4809351" y="2390134"/>
            <a:ext cx="2052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i="1" dirty="0">
                <a:solidFill>
                  <a:srgbClr val="FF0000"/>
                </a:solidFill>
                <a:latin typeface="Droid Sans"/>
              </a:rPr>
              <a:t>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=  35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&lt;ABC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 </a:t>
            </a: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Angle&lt;BAC 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70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dirty="0">
              <a:solidFill>
                <a:srgbClr val="FF0000"/>
              </a:solidFill>
              <a:latin typeface="Droid Sans"/>
            </a:endParaRPr>
          </a:p>
          <a:p>
            <a:r>
              <a:rPr lang="en-GB" dirty="0">
                <a:solidFill>
                  <a:srgbClr val="333333"/>
                </a:solidFill>
                <a:latin typeface="Droid Sans"/>
              </a:rPr>
              <a:t>Angle &lt;BCA = </a:t>
            </a:r>
            <a:r>
              <a:rPr lang="en-GB" dirty="0">
                <a:solidFill>
                  <a:srgbClr val="FF0000"/>
                </a:solidFill>
                <a:latin typeface="Droid Sans"/>
              </a:rPr>
              <a:t>40</a:t>
            </a:r>
            <a:r>
              <a:rPr lang="en-GB" baseline="30000" dirty="0">
                <a:solidFill>
                  <a:srgbClr val="FF0000"/>
                </a:solidFill>
                <a:latin typeface="Droid Sans"/>
              </a:rPr>
              <a:t>o</a:t>
            </a:r>
            <a:endParaRPr lang="en-GB" baseline="30000" dirty="0">
              <a:solidFill>
                <a:srgbClr val="333333"/>
              </a:solidFill>
              <a:latin typeface="Droid San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E42C2D3-0775-4A95-B760-6EC900B8D5A3}"/>
              </a:ext>
            </a:extLst>
          </p:cNvPr>
          <p:cNvSpPr/>
          <p:nvPr/>
        </p:nvSpPr>
        <p:spPr>
          <a:xfrm>
            <a:off x="7899488" y="2701445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6352B5A6-8BA3-4754-9F00-A7A44A230792}"/>
              </a:ext>
            </a:extLst>
          </p:cNvPr>
          <p:cNvSpPr/>
          <p:nvPr/>
        </p:nvSpPr>
        <p:spPr>
          <a:xfrm>
            <a:off x="7314768" y="4082913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00E32593-CD07-4FA7-94FD-C42F3579F95F}"/>
              </a:ext>
            </a:extLst>
          </p:cNvPr>
          <p:cNvSpPr/>
          <p:nvPr/>
        </p:nvSpPr>
        <p:spPr>
          <a:xfrm>
            <a:off x="8723710" y="1769210"/>
            <a:ext cx="186854" cy="177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47A91A4-CD3F-4198-B4C5-1BA641C8D3B4}"/>
              </a:ext>
            </a:extLst>
          </p:cNvPr>
          <p:cNvCxnSpPr>
            <a:cxnSpLocks/>
          </p:cNvCxnSpPr>
          <p:nvPr/>
        </p:nvCxnSpPr>
        <p:spPr>
          <a:xfrm flipH="1">
            <a:off x="8249852" y="4104931"/>
            <a:ext cx="166127" cy="2645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5F6C498-34E3-40A6-AB9A-86B980527EE9}"/>
              </a:ext>
            </a:extLst>
          </p:cNvPr>
          <p:cNvCxnSpPr>
            <a:cxnSpLocks/>
          </p:cNvCxnSpPr>
          <p:nvPr/>
        </p:nvCxnSpPr>
        <p:spPr>
          <a:xfrm>
            <a:off x="8618722" y="3237105"/>
            <a:ext cx="0" cy="33495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3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7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92" grpId="0" animBg="1"/>
      <p:bldP spid="107" grpId="0" animBg="1"/>
      <p:bldP spid="108" grpId="0" animBg="1"/>
      <p:bldP spid="1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1271</TotalTime>
  <Words>460</Words>
  <Application>Microsoft Office PowerPoint</Application>
  <PresentationFormat>On-screen Show (4:3)</PresentationFormat>
  <Paragraphs>163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Droid Sans</vt:lpstr>
      <vt:lpstr>Times New Roman</vt:lpstr>
      <vt:lpstr>Office Theme</vt:lpstr>
      <vt:lpstr>Angles in Isosceles Triangles (2)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Mohammed Al-baroodi</cp:lastModifiedBy>
  <cp:revision>118</cp:revision>
  <dcterms:created xsi:type="dcterms:W3CDTF">2018-01-26T08:52:52Z</dcterms:created>
  <dcterms:modified xsi:type="dcterms:W3CDTF">2020-06-30T20:06:25Z</dcterms:modified>
</cp:coreProperties>
</file>