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3" d="100"/>
          <a:sy n="63" d="100"/>
        </p:scale>
        <p:origin x="16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200.png"/><Relationship Id="rId18" Type="http://schemas.openxmlformats.org/officeDocument/2006/relationships/image" Target="../media/image32.png"/><Relationship Id="rId26" Type="http://schemas.openxmlformats.org/officeDocument/2006/relationships/image" Target="../media/image34.png"/><Relationship Id="rId3" Type="http://schemas.openxmlformats.org/officeDocument/2006/relationships/image" Target="../media/image100.png"/><Relationship Id="rId21" Type="http://schemas.openxmlformats.org/officeDocument/2006/relationships/image" Target="../media/image280.png"/><Relationship Id="rId34" Type="http://schemas.openxmlformats.org/officeDocument/2006/relationships/image" Target="../media/image42.png"/><Relationship Id="rId7" Type="http://schemas.openxmlformats.org/officeDocument/2006/relationships/image" Target="../media/image140.png"/><Relationship Id="rId12" Type="http://schemas.openxmlformats.org/officeDocument/2006/relationships/image" Target="../media/image190.png"/><Relationship Id="rId17" Type="http://schemas.openxmlformats.org/officeDocument/2006/relationships/image" Target="../media/image240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2" Type="http://schemas.openxmlformats.org/officeDocument/2006/relationships/image" Target="../media/image90.png"/><Relationship Id="rId16" Type="http://schemas.openxmlformats.org/officeDocument/2006/relationships/image" Target="../media/image230.png"/><Relationship Id="rId20" Type="http://schemas.openxmlformats.org/officeDocument/2006/relationships/image" Target="../media/image270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180.png"/><Relationship Id="rId24" Type="http://schemas.openxmlformats.org/officeDocument/2006/relationships/image" Target="../media/image310.png"/><Relationship Id="rId32" Type="http://schemas.openxmlformats.org/officeDocument/2006/relationships/image" Target="../media/image40.png"/><Relationship Id="rId5" Type="http://schemas.openxmlformats.org/officeDocument/2006/relationships/image" Target="../media/image120.png"/><Relationship Id="rId15" Type="http://schemas.openxmlformats.org/officeDocument/2006/relationships/image" Target="../media/image220.png"/><Relationship Id="rId23" Type="http://schemas.openxmlformats.org/officeDocument/2006/relationships/image" Target="../media/image300.png"/><Relationship Id="rId28" Type="http://schemas.openxmlformats.org/officeDocument/2006/relationships/image" Target="../media/image36.png"/><Relationship Id="rId10" Type="http://schemas.openxmlformats.org/officeDocument/2006/relationships/image" Target="../media/image170.png"/><Relationship Id="rId19" Type="http://schemas.openxmlformats.org/officeDocument/2006/relationships/image" Target="../media/image260.png"/><Relationship Id="rId31" Type="http://schemas.openxmlformats.org/officeDocument/2006/relationships/image" Target="../media/image39.png"/><Relationship Id="rId4" Type="http://schemas.openxmlformats.org/officeDocument/2006/relationships/image" Target="../media/image110.png"/><Relationship Id="rId9" Type="http://schemas.openxmlformats.org/officeDocument/2006/relationships/image" Target="../media/image160.png"/><Relationship Id="rId14" Type="http://schemas.openxmlformats.org/officeDocument/2006/relationships/image" Target="../media/image210.png"/><Relationship Id="rId22" Type="http://schemas.openxmlformats.org/officeDocument/2006/relationships/image" Target="../media/image29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Area of a triangle - trigonometry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974328" y="4433648"/>
            <a:ext cx="2931881" cy="1464231"/>
            <a:chOff x="6250252" y="983768"/>
            <a:chExt cx="1834202" cy="856342"/>
          </a:xfrm>
        </p:grpSpPr>
        <p:sp>
          <p:nvSpPr>
            <p:cNvPr id="24" name="Right Triangle 23"/>
            <p:cNvSpPr/>
            <p:nvPr/>
          </p:nvSpPr>
          <p:spPr>
            <a:xfrm>
              <a:off x="6560454" y="983768"/>
              <a:ext cx="1524000" cy="856342"/>
            </a:xfrm>
            <a:prstGeom prst="rt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20540" y="1101446"/>
              <a:ext cx="849085" cy="270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60</a:t>
              </a:r>
              <a:r>
                <a:rPr lang="en-GB" sz="2400" baseline="30000" dirty="0" smtClean="0">
                  <a:solidFill>
                    <a:schemeClr val="bg1"/>
                  </a:solidFill>
                </a:rPr>
                <a:t>o</a:t>
              </a:r>
              <a:endParaRPr lang="en-GB" sz="2400" baseline="3000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239930" y="1141938"/>
                  <a:ext cx="700313" cy="2700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>
                      <a:solidFill>
                        <a:schemeClr val="bg1"/>
                      </a:solidFill>
                    </a:rPr>
                    <a:t>2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9930" y="1141938"/>
                  <a:ext cx="700313" cy="27000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8152" t="-1066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6250252" y="1424844"/>
                  <a:ext cx="697418" cy="2700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>
                      <a:solidFill>
                        <a:schemeClr val="bg1"/>
                      </a:solidFill>
                    </a:rPr>
                    <a:t>1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0252" y="1424844"/>
                  <a:ext cx="697418" cy="27000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8743" t="-10526" b="-2894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Right Triangle 28"/>
          <p:cNvSpPr/>
          <p:nvPr/>
        </p:nvSpPr>
        <p:spPr>
          <a:xfrm>
            <a:off x="5221263" y="4383633"/>
            <a:ext cx="2669869" cy="1500211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221259" y="5629572"/>
            <a:ext cx="305129" cy="2542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67927" y="4832044"/>
                <a:ext cx="1419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927" y="4832044"/>
                <a:ext cx="141939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689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85789" y="5883844"/>
                <a:ext cx="1577322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789" y="5883844"/>
                <a:ext cx="1577322" cy="4964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@em_3190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483931"/>
            <a:ext cx="439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Calculate the area of the triangle.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5569" y="506198"/>
            <a:ext cx="439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Calculate the area of the triangle.</a:t>
            </a:r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16280" y="1127760"/>
            <a:ext cx="1021080" cy="13563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1520" y="2499360"/>
            <a:ext cx="2071406" cy="262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37360" y="1127760"/>
            <a:ext cx="1065566" cy="16611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 rot="18231454">
            <a:off x="5290842" y="1036444"/>
            <a:ext cx="2086646" cy="1661160"/>
            <a:chOff x="868680" y="1280160"/>
            <a:chExt cx="2086646" cy="166116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868680" y="1280160"/>
              <a:ext cx="1021080" cy="13563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83920" y="2651760"/>
              <a:ext cx="2071406" cy="26259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9760" y="1280160"/>
              <a:ext cx="1065566" cy="16611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55853" y="1405359"/>
            <a:ext cx="109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 cm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373761" y="2698403"/>
            <a:ext cx="109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 cm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33751" y="2125621"/>
            <a:ext cx="80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60 </a:t>
            </a:r>
            <a:r>
              <a:rPr lang="en-GB" sz="2400" baseline="30000" dirty="0" smtClean="0"/>
              <a:t>o</a:t>
            </a:r>
            <a:endParaRPr lang="en-GB" sz="2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5993113" y="2338872"/>
            <a:ext cx="80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60 </a:t>
            </a:r>
            <a:r>
              <a:rPr lang="en-GB" sz="2400" baseline="30000" dirty="0" smtClean="0"/>
              <a:t>o</a:t>
            </a:r>
            <a:endParaRPr lang="en-GB" sz="2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5119590" y="1940951"/>
            <a:ext cx="109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 cm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96719" y="2108039"/>
            <a:ext cx="109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 cm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@em_3190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61893" y="765454"/>
            <a:ext cx="1872344" cy="1224355"/>
            <a:chOff x="145143" y="957943"/>
            <a:chExt cx="1872344" cy="1224355"/>
          </a:xfrm>
        </p:grpSpPr>
        <p:sp>
          <p:nvSpPr>
            <p:cNvPr id="8" name="Right Triangle 7"/>
            <p:cNvSpPr/>
            <p:nvPr/>
          </p:nvSpPr>
          <p:spPr>
            <a:xfrm>
              <a:off x="493487" y="957943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93485" y="1669143"/>
              <a:ext cx="174172" cy="1451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45143" y="1233714"/>
                  <a:ext cx="8102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143" y="1233714"/>
                  <a:ext cx="810212" cy="40011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271" t="-9231" b="-2769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12586" y="1753206"/>
                  <a:ext cx="900358" cy="4290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GB" sz="20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586" y="1753206"/>
                  <a:ext cx="900358" cy="42909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4641248" y="765143"/>
            <a:ext cx="1589312" cy="1285435"/>
            <a:chOff x="3505201" y="957942"/>
            <a:chExt cx="1589312" cy="1285435"/>
          </a:xfrm>
        </p:grpSpPr>
        <p:sp>
          <p:nvSpPr>
            <p:cNvPr id="14" name="Right Triangle 13"/>
            <p:cNvSpPr/>
            <p:nvPr/>
          </p:nvSpPr>
          <p:spPr>
            <a:xfrm>
              <a:off x="3505201" y="957942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88971" y="1078076"/>
                  <a:ext cx="8055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8971" y="1078076"/>
                  <a:ext cx="805542" cy="4001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333" t="-7576" b="-257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860800" y="1814285"/>
                  <a:ext cx="1117284" cy="4290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GB" sz="20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0800" y="1814285"/>
                  <a:ext cx="1117284" cy="42909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4245428" y="1470778"/>
              <a:ext cx="849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30</a:t>
              </a:r>
              <a:r>
                <a:rPr lang="en-GB" sz="2000" baseline="30000" dirty="0" smtClean="0"/>
                <a:t>o</a:t>
              </a:r>
              <a:endParaRPr lang="en-GB" sz="2000" baseline="30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27908" y="791289"/>
            <a:ext cx="1930099" cy="856342"/>
            <a:chOff x="6250252" y="983768"/>
            <a:chExt cx="1930099" cy="856342"/>
          </a:xfrm>
        </p:grpSpPr>
        <p:sp>
          <p:nvSpPr>
            <p:cNvPr id="19" name="Right Triangle 18"/>
            <p:cNvSpPr/>
            <p:nvPr/>
          </p:nvSpPr>
          <p:spPr>
            <a:xfrm>
              <a:off x="6560454" y="983768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20540" y="1101446"/>
              <a:ext cx="849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60</a:t>
              </a:r>
              <a:r>
                <a:rPr lang="en-GB" sz="2000" baseline="30000" dirty="0" smtClean="0"/>
                <a:t>o</a:t>
              </a:r>
              <a:endParaRPr lang="en-GB" sz="2000" baseline="300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257654" y="1101446"/>
                  <a:ext cx="92269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7654" y="1101446"/>
                  <a:ext cx="922697" cy="4001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7285" t="-7576" b="-257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50252" y="1424844"/>
                  <a:ext cx="9290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0252" y="1424844"/>
                  <a:ext cx="929028" cy="40011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536" t="-7576" b="-257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6395506" y="837713"/>
            <a:ext cx="2540000" cy="783772"/>
            <a:chOff x="8824686" y="957942"/>
            <a:chExt cx="2540000" cy="78377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8824686" y="957942"/>
              <a:ext cx="870857" cy="78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835566" y="957942"/>
              <a:ext cx="2529120" cy="78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695543" y="1741714"/>
              <a:ext cx="16691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138136" y="1073069"/>
                  <a:ext cx="74354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8136" y="1073069"/>
                  <a:ext cx="743549" cy="40011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9016" t="-7576" b="-257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9044368" y="1329872"/>
                  <a:ext cx="72770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4368" y="1329872"/>
                  <a:ext cx="727704" cy="4001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8333" t="-7576" b="-257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/>
          <p:cNvSpPr txBox="1"/>
          <p:nvPr/>
        </p:nvSpPr>
        <p:spPr>
          <a:xfrm>
            <a:off x="6647536" y="922062"/>
            <a:ext cx="8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</a:t>
            </a:r>
            <a:r>
              <a:rPr lang="en-GB" sz="2000" baseline="30000" dirty="0" smtClean="0"/>
              <a:t>o</a:t>
            </a:r>
            <a:endParaRPr lang="en-GB" sz="2000" baseline="30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12058" y="2669822"/>
            <a:ext cx="870857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2938" y="2669822"/>
            <a:ext cx="2529120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82915" y="3453594"/>
            <a:ext cx="1669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705426" y="2754487"/>
                <a:ext cx="610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4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426" y="2754487"/>
                <a:ext cx="610382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11000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78972" y="3089196"/>
                <a:ext cx="6524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2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2" y="3089196"/>
                <a:ext cx="652408" cy="400110"/>
              </a:xfrm>
              <a:prstGeom prst="rect">
                <a:avLst/>
              </a:prstGeom>
              <a:blipFill rotWithShape="0">
                <a:blip r:embed="rId11"/>
                <a:stretch>
                  <a:fillRect l="-10280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67657" y="2783550"/>
            <a:ext cx="8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</a:t>
            </a:r>
            <a:r>
              <a:rPr lang="en-GB" sz="2000" baseline="30000" dirty="0" smtClean="0"/>
              <a:t>o</a:t>
            </a:r>
            <a:endParaRPr lang="en-GB" sz="2000" baseline="30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323772" y="2707752"/>
            <a:ext cx="515254" cy="41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34652" y="2707752"/>
            <a:ext cx="2529120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00635" y="3123819"/>
            <a:ext cx="2063137" cy="367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717140" y="2792417"/>
                <a:ext cx="7078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8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140" y="2792417"/>
                <a:ext cx="707877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948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286710" y="2942987"/>
                <a:ext cx="6313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1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710" y="2942987"/>
                <a:ext cx="631364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9615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504411" y="2673323"/>
            <a:ext cx="8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</a:t>
            </a:r>
            <a:r>
              <a:rPr lang="en-GB" sz="2000" baseline="30000" dirty="0" smtClean="0"/>
              <a:t>o</a:t>
            </a:r>
            <a:endParaRPr lang="en-GB" sz="2000" baseline="300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720114" y="2707752"/>
            <a:ext cx="478972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41887" y="3491524"/>
            <a:ext cx="2383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99086" y="2707752"/>
            <a:ext cx="1926766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07200" y="3176801"/>
            <a:ext cx="8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45</a:t>
            </a:r>
            <a:r>
              <a:rPr lang="en-GB" sz="2000" baseline="30000" dirty="0" smtClean="0"/>
              <a:t>o</a:t>
            </a:r>
            <a:endParaRPr lang="en-GB" sz="20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7427506" y="3475798"/>
                <a:ext cx="7186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4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506" y="3475798"/>
                <a:ext cx="718687" cy="400110"/>
              </a:xfrm>
              <a:prstGeom prst="rect">
                <a:avLst/>
              </a:prstGeom>
              <a:blipFill rotWithShape="0">
                <a:blip r:embed="rId14"/>
                <a:stretch>
                  <a:fillRect l="-8475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524173" y="2792417"/>
                <a:ext cx="1101264" cy="4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173" y="2792417"/>
                <a:ext cx="1101264" cy="43011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78"/>
          <p:cNvGrpSpPr/>
          <p:nvPr/>
        </p:nvGrpSpPr>
        <p:grpSpPr>
          <a:xfrm>
            <a:off x="3836603" y="3809138"/>
            <a:ext cx="2410708" cy="1497791"/>
            <a:chOff x="-1" y="4309130"/>
            <a:chExt cx="2852059" cy="1772006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79829" y="4309130"/>
              <a:ext cx="682169" cy="124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-1" y="4309130"/>
              <a:ext cx="2852059" cy="1772006"/>
              <a:chOff x="-1" y="4309130"/>
              <a:chExt cx="2852059" cy="1772006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747486" y="4309130"/>
                <a:ext cx="2104572" cy="1264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9829" y="5557358"/>
                <a:ext cx="27722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-1" y="4527672"/>
                    <a:ext cx="1440542" cy="5088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a14:m>
                    <a:r>
                      <a:rPr lang="en-GB" sz="20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" y="4527672"/>
                    <a:ext cx="1440542" cy="508864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092199" y="5573486"/>
                    <a:ext cx="1382464" cy="5076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a14:m>
                    <a:r>
                      <a:rPr lang="en-GB" sz="20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2199" y="5573486"/>
                    <a:ext cx="1382464" cy="507650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2" name="TextBox 51"/>
              <p:cNvSpPr txBox="1"/>
              <p:nvPr/>
            </p:nvSpPr>
            <p:spPr>
              <a:xfrm>
                <a:off x="243114" y="5188026"/>
                <a:ext cx="849085" cy="473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45</a:t>
                </a:r>
                <a:r>
                  <a:rPr lang="en-GB" sz="2000" baseline="30000" dirty="0" smtClean="0"/>
                  <a:t>o</a:t>
                </a:r>
                <a:endParaRPr lang="en-GB" sz="2000" baseline="30000" dirty="0"/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438321" y="4095375"/>
            <a:ext cx="521216" cy="771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49949" y="4097682"/>
            <a:ext cx="1926766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34600" y="4565372"/>
            <a:ext cx="8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45</a:t>
            </a:r>
            <a:r>
              <a:rPr lang="en-GB" sz="2000" baseline="30000" dirty="0" smtClean="0"/>
              <a:t>o</a:t>
            </a:r>
            <a:endParaRPr lang="en-GB" sz="20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1097522" y="4857392"/>
                <a:ext cx="6953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4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522" y="4857392"/>
                <a:ext cx="695351" cy="400110"/>
              </a:xfrm>
              <a:prstGeom prst="rect">
                <a:avLst/>
              </a:prstGeom>
              <a:blipFill rotWithShape="0">
                <a:blip r:embed="rId18"/>
                <a:stretch>
                  <a:fillRect l="-8772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242380" y="4167866"/>
                <a:ext cx="348342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</m:t>
                          </m:r>
                        </m:e>
                      </m:rad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80" y="4167866"/>
                <a:ext cx="348342" cy="436402"/>
              </a:xfrm>
              <a:prstGeom prst="rect">
                <a:avLst/>
              </a:prstGeom>
              <a:blipFill rotWithShape="0">
                <a:blip r:embed="rId19"/>
                <a:stretch>
                  <a:fillRect r="-12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438321" y="4876840"/>
            <a:ext cx="2383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463901" y="5335348"/>
            <a:ext cx="2343857" cy="1514929"/>
            <a:chOff x="3196771" y="4309130"/>
            <a:chExt cx="2772229" cy="1791803"/>
          </a:xfrm>
        </p:grpSpPr>
        <p:cxnSp>
          <p:nvCxnSpPr>
            <p:cNvPr id="59" name="Straight Connector 58"/>
            <p:cNvCxnSpPr/>
            <p:nvPr/>
          </p:nvCxnSpPr>
          <p:spPr>
            <a:xfrm flipH="1">
              <a:off x="3196771" y="4309130"/>
              <a:ext cx="682169" cy="124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864428" y="4309130"/>
              <a:ext cx="2104572" cy="12643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196771" y="5557358"/>
              <a:ext cx="27722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251203" y="4571976"/>
                  <a:ext cx="348342" cy="4732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1203" y="4571976"/>
                  <a:ext cx="348342" cy="473236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r="-9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749799" y="4571976"/>
                  <a:ext cx="348342" cy="4732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9799" y="4571976"/>
                  <a:ext cx="348342" cy="473236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r="-9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227287" y="5627697"/>
                  <a:ext cx="348342" cy="4732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7287" y="5627697"/>
                  <a:ext cx="348342" cy="473236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r="-9375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/>
          <p:cNvGrpSpPr/>
          <p:nvPr/>
        </p:nvGrpSpPr>
        <p:grpSpPr>
          <a:xfrm>
            <a:off x="6907061" y="3994584"/>
            <a:ext cx="1737298" cy="2543607"/>
            <a:chOff x="7307166" y="3980284"/>
            <a:chExt cx="1893448" cy="27722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8003029" y="4000205"/>
                  <a:ext cx="348342" cy="4360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3029" y="4000205"/>
                  <a:ext cx="348342" cy="43607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r="-11346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7625438" y="5386294"/>
                  <a:ext cx="348342" cy="4360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5438" y="5386294"/>
                  <a:ext cx="348342" cy="436072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r="-11346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7" name="Group 66"/>
            <p:cNvGrpSpPr/>
            <p:nvPr/>
          </p:nvGrpSpPr>
          <p:grpSpPr>
            <a:xfrm rot="3730697">
              <a:off x="6867775" y="4419675"/>
              <a:ext cx="2772229" cy="1893448"/>
              <a:chOff x="6476999" y="4275296"/>
              <a:chExt cx="2772229" cy="1893448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H="1">
                <a:off x="6476999" y="4275296"/>
                <a:ext cx="682169" cy="12482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144656" y="4275296"/>
                <a:ext cx="2104572" cy="1264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7869303">
                <a:off x="7231075" y="4325623"/>
                <a:ext cx="1245663" cy="24405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TextBox 70"/>
          <p:cNvSpPr txBox="1"/>
          <p:nvPr/>
        </p:nvSpPr>
        <p:spPr>
          <a:xfrm>
            <a:off x="2481" y="-35794"/>
            <a:ext cx="851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possible, find the area of the triangle.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-31976" y="363118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7FFF"/>
                </a:solidFill>
              </a:rPr>
              <a:t>1. </a:t>
            </a:r>
            <a:endParaRPr lang="en-GB" sz="2000" dirty="0"/>
          </a:p>
        </p:txBody>
      </p:sp>
      <p:sp>
        <p:nvSpPr>
          <p:cNvPr id="72" name="Rectangle 71"/>
          <p:cNvSpPr/>
          <p:nvPr/>
        </p:nvSpPr>
        <p:spPr>
          <a:xfrm>
            <a:off x="2017486" y="349342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2. </a:t>
            </a:r>
            <a:endParaRPr lang="en-GB" sz="2000" dirty="0"/>
          </a:p>
        </p:txBody>
      </p:sp>
      <p:sp>
        <p:nvSpPr>
          <p:cNvPr id="73" name="Rectangle 72"/>
          <p:cNvSpPr/>
          <p:nvPr/>
        </p:nvSpPr>
        <p:spPr>
          <a:xfrm>
            <a:off x="4543653" y="349342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3. </a:t>
            </a:r>
            <a:endParaRPr lang="en-GB" sz="2000" dirty="0"/>
          </a:p>
        </p:txBody>
      </p:sp>
      <p:sp>
        <p:nvSpPr>
          <p:cNvPr id="74" name="Rectangle 73"/>
          <p:cNvSpPr/>
          <p:nvPr/>
        </p:nvSpPr>
        <p:spPr>
          <a:xfrm>
            <a:off x="6318027" y="363398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4. </a:t>
            </a:r>
            <a:endParaRPr lang="en-GB" sz="2000" dirty="0"/>
          </a:p>
        </p:txBody>
      </p:sp>
      <p:sp>
        <p:nvSpPr>
          <p:cNvPr id="75" name="Rectangle 74"/>
          <p:cNvSpPr/>
          <p:nvPr/>
        </p:nvSpPr>
        <p:spPr>
          <a:xfrm>
            <a:off x="7150" y="2210400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5. 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2852058" y="2227272"/>
            <a:ext cx="483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6. </a:t>
            </a:r>
            <a:endParaRPr lang="en-GB" sz="2000" dirty="0"/>
          </a:p>
        </p:txBody>
      </p:sp>
      <p:sp>
        <p:nvSpPr>
          <p:cNvPr id="77" name="Rectangle 76"/>
          <p:cNvSpPr/>
          <p:nvPr/>
        </p:nvSpPr>
        <p:spPr>
          <a:xfrm>
            <a:off x="6329595" y="2246133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7FFF"/>
                </a:solidFill>
              </a:rPr>
              <a:t>7. </a:t>
            </a:r>
            <a:endParaRPr lang="en-GB" sz="2000" dirty="0"/>
          </a:p>
        </p:txBody>
      </p:sp>
      <p:sp>
        <p:nvSpPr>
          <p:cNvPr id="83" name="Rectangle 82"/>
          <p:cNvSpPr/>
          <p:nvPr/>
        </p:nvSpPr>
        <p:spPr>
          <a:xfrm>
            <a:off x="4877" y="372835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 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3388343" y="374044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9. 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2135451" y="522007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 </a:t>
            </a:r>
            <a:endParaRPr lang="en-GB" dirty="0"/>
          </a:p>
        </p:txBody>
      </p:sp>
      <p:sp>
        <p:nvSpPr>
          <p:cNvPr id="86" name="Rectangle 85"/>
          <p:cNvSpPr/>
          <p:nvPr/>
        </p:nvSpPr>
        <p:spPr>
          <a:xfrm>
            <a:off x="6629387" y="473691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@em_3190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61893" y="765454"/>
            <a:ext cx="1872344" cy="1251771"/>
            <a:chOff x="145143" y="957943"/>
            <a:chExt cx="1872344" cy="1251771"/>
          </a:xfrm>
        </p:grpSpPr>
        <p:sp>
          <p:nvSpPr>
            <p:cNvPr id="8" name="Right Triangle 7"/>
            <p:cNvSpPr/>
            <p:nvPr/>
          </p:nvSpPr>
          <p:spPr>
            <a:xfrm>
              <a:off x="493487" y="957943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93485" y="1669143"/>
              <a:ext cx="174172" cy="1451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45143" y="1233714"/>
                  <a:ext cx="8102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143" y="1233714"/>
                  <a:ext cx="810212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6767" t="-1000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986971" y="1814285"/>
                  <a:ext cx="900358" cy="3954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GB" dirty="0" smtClean="0"/>
                    <a:t>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971" y="1814285"/>
                  <a:ext cx="900358" cy="39542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4641248" y="765143"/>
            <a:ext cx="1589312" cy="1251772"/>
            <a:chOff x="3505201" y="957942"/>
            <a:chExt cx="1589312" cy="1251772"/>
          </a:xfrm>
        </p:grpSpPr>
        <p:sp>
          <p:nvSpPr>
            <p:cNvPr id="14" name="Right Triangle 13"/>
            <p:cNvSpPr/>
            <p:nvPr/>
          </p:nvSpPr>
          <p:spPr>
            <a:xfrm>
              <a:off x="3505201" y="957942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88971" y="1078076"/>
                  <a:ext cx="68911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8971" y="1078076"/>
                  <a:ext cx="689113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7965"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860800" y="1814285"/>
                  <a:ext cx="866925" cy="3954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GB" dirty="0" smtClean="0"/>
                    <a:t>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0800" y="1814285"/>
                  <a:ext cx="866925" cy="39542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4245428" y="1470778"/>
              <a:ext cx="849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30</a:t>
              </a:r>
              <a:r>
                <a:rPr lang="en-GB" baseline="30000" dirty="0" smtClean="0"/>
                <a:t>o</a:t>
              </a:r>
              <a:endParaRPr lang="en-GB" baseline="30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27908" y="791289"/>
            <a:ext cx="1859599" cy="856342"/>
            <a:chOff x="6250252" y="983768"/>
            <a:chExt cx="1859599" cy="856342"/>
          </a:xfrm>
        </p:grpSpPr>
        <p:sp>
          <p:nvSpPr>
            <p:cNvPr id="19" name="Right Triangle 18"/>
            <p:cNvSpPr/>
            <p:nvPr/>
          </p:nvSpPr>
          <p:spPr>
            <a:xfrm>
              <a:off x="6560454" y="983768"/>
              <a:ext cx="1524000" cy="85634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20540" y="1101446"/>
              <a:ext cx="849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60</a:t>
              </a:r>
              <a:r>
                <a:rPr lang="en-GB" baseline="30000" dirty="0" smtClean="0"/>
                <a:t>o</a:t>
              </a:r>
              <a:endParaRPr lang="en-GB" baseline="30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409538" y="1101446"/>
                  <a:ext cx="70031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9538" y="1101446"/>
                  <a:ext cx="700313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7895"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50252" y="1424844"/>
                  <a:ext cx="6974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0252" y="1424844"/>
                  <a:ext cx="69741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957"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6395506" y="837713"/>
            <a:ext cx="2540000" cy="783772"/>
            <a:chOff x="8824686" y="957942"/>
            <a:chExt cx="2540000" cy="78377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8824686" y="957942"/>
              <a:ext cx="870857" cy="78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835566" y="957942"/>
              <a:ext cx="2529120" cy="78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695543" y="1741714"/>
              <a:ext cx="16691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218054" y="1042607"/>
                  <a:ext cx="74354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2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18054" y="1042607"/>
                  <a:ext cx="743549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7377"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8911772" y="1253900"/>
                  <a:ext cx="7277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1 </a:t>
                  </a:r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11772" y="1253900"/>
                  <a:ext cx="72770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6667" t="-9836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/>
          <p:cNvSpPr txBox="1"/>
          <p:nvPr/>
        </p:nvSpPr>
        <p:spPr>
          <a:xfrm>
            <a:off x="6647536" y="922062"/>
            <a:ext cx="8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12058" y="2669822"/>
            <a:ext cx="870857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2938" y="2669822"/>
            <a:ext cx="2529120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82915" y="3453594"/>
            <a:ext cx="1669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05426" y="2754487"/>
                <a:ext cx="558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4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426" y="2754487"/>
                <a:ext cx="55879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89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8972" y="3089196"/>
                <a:ext cx="652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2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2" y="3089196"/>
                <a:ext cx="65240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411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67657" y="2783550"/>
            <a:ext cx="8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323772" y="2707752"/>
            <a:ext cx="515254" cy="41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34652" y="2707752"/>
            <a:ext cx="2529120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764353" y="3089196"/>
            <a:ext cx="2099419" cy="40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17140" y="2792417"/>
                <a:ext cx="707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8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140" y="2792417"/>
                <a:ext cx="70787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775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86710" y="2942987"/>
                <a:ext cx="631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710" y="2942987"/>
                <a:ext cx="631364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7692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505201" y="2673952"/>
            <a:ext cx="8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720114" y="2707752"/>
            <a:ext cx="478972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41887" y="3491524"/>
            <a:ext cx="2383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99086" y="2707752"/>
            <a:ext cx="1926766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07200" y="3176801"/>
            <a:ext cx="8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625437" y="3491524"/>
                <a:ext cx="71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4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437" y="3491524"/>
                <a:ext cx="718687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762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524173" y="2792417"/>
                <a:ext cx="742190" cy="396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173" y="2792417"/>
                <a:ext cx="742190" cy="39632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78"/>
          <p:cNvGrpSpPr/>
          <p:nvPr/>
        </p:nvGrpSpPr>
        <p:grpSpPr>
          <a:xfrm>
            <a:off x="3836603" y="3809138"/>
            <a:ext cx="2410708" cy="1464128"/>
            <a:chOff x="-1" y="4309130"/>
            <a:chExt cx="2852059" cy="1732180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79829" y="4309130"/>
              <a:ext cx="682169" cy="124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-1" y="4309130"/>
              <a:ext cx="2852059" cy="1732180"/>
              <a:chOff x="-1" y="4309130"/>
              <a:chExt cx="2852059" cy="173218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747486" y="4309130"/>
                <a:ext cx="2104572" cy="1264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9829" y="5557358"/>
                <a:ext cx="27722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-1" y="4527672"/>
                    <a:ext cx="1440542" cy="468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a14:m>
                    <a:r>
                      <a:rPr lang="en-GB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" y="4527672"/>
                    <a:ext cx="1440542" cy="468886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092199" y="5573486"/>
                    <a:ext cx="1382464" cy="4678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a14:m>
                    <a:r>
                      <a:rPr lang="en-GB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2199" y="5573486"/>
                    <a:ext cx="1382464" cy="467824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2" name="TextBox 51"/>
              <p:cNvSpPr txBox="1"/>
              <p:nvPr/>
            </p:nvSpPr>
            <p:spPr>
              <a:xfrm>
                <a:off x="243114" y="5188026"/>
                <a:ext cx="8490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45</a:t>
                </a:r>
                <a:r>
                  <a:rPr lang="en-GB" baseline="30000" dirty="0" smtClean="0"/>
                  <a:t>o</a:t>
                </a:r>
                <a:endParaRPr lang="en-GB" baseline="30000" dirty="0"/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438321" y="4095375"/>
            <a:ext cx="521216" cy="771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49949" y="4097682"/>
            <a:ext cx="1926766" cy="78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59135" y="4552250"/>
            <a:ext cx="8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67567" y="4824273"/>
                <a:ext cx="6953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4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567" y="4824273"/>
                <a:ext cx="695351" cy="369332"/>
              </a:xfrm>
              <a:prstGeom prst="rect">
                <a:avLst/>
              </a:prstGeom>
              <a:blipFill rotWithShape="0">
                <a:blip r:embed="rId18"/>
                <a:stretch>
                  <a:fillRect l="-701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42380" y="4167866"/>
                <a:ext cx="348342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</m:t>
                          </m:r>
                        </m:e>
                      </m:rad>
                      <m:r>
                        <a:rPr lang="en-GB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80" y="4167866"/>
                <a:ext cx="348342" cy="401970"/>
              </a:xfrm>
              <a:prstGeom prst="rect">
                <a:avLst/>
              </a:prstGeom>
              <a:blipFill rotWithShape="0">
                <a:blip r:embed="rId19"/>
                <a:stretch>
                  <a:fillRect r="-10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438321" y="4876840"/>
            <a:ext cx="2383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463901" y="5335348"/>
            <a:ext cx="2343857" cy="1484151"/>
            <a:chOff x="3196771" y="4309130"/>
            <a:chExt cx="2772229" cy="1755400"/>
          </a:xfrm>
        </p:grpSpPr>
        <p:cxnSp>
          <p:nvCxnSpPr>
            <p:cNvPr id="59" name="Straight Connector 58"/>
            <p:cNvCxnSpPr/>
            <p:nvPr/>
          </p:nvCxnSpPr>
          <p:spPr>
            <a:xfrm flipH="1">
              <a:off x="3196771" y="4309130"/>
              <a:ext cx="682169" cy="124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864428" y="4309130"/>
              <a:ext cx="2104572" cy="12643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196771" y="5557358"/>
              <a:ext cx="27722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251203" y="4571976"/>
                  <a:ext cx="348342" cy="436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1203" y="4571976"/>
                  <a:ext cx="348342" cy="436833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r="-79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749799" y="4571976"/>
                  <a:ext cx="348342" cy="436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9799" y="4571976"/>
                  <a:ext cx="348342" cy="436833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r="-79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227287" y="5627697"/>
                  <a:ext cx="348342" cy="436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7287" y="5627697"/>
                  <a:ext cx="348342" cy="436833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r="-79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/>
          <p:cNvGrpSpPr/>
          <p:nvPr/>
        </p:nvGrpSpPr>
        <p:grpSpPr>
          <a:xfrm>
            <a:off x="6907061" y="3994584"/>
            <a:ext cx="1737298" cy="2543607"/>
            <a:chOff x="7307166" y="3980284"/>
            <a:chExt cx="1893448" cy="27722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8003029" y="4000205"/>
                  <a:ext cx="348342" cy="4025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3029" y="4000205"/>
                  <a:ext cx="348342" cy="402528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r="-980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7625438" y="5386294"/>
                  <a:ext cx="348342" cy="4025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5438" y="5386294"/>
                  <a:ext cx="348342" cy="402528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r="-980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7" name="Group 66"/>
            <p:cNvGrpSpPr/>
            <p:nvPr/>
          </p:nvGrpSpPr>
          <p:grpSpPr>
            <a:xfrm rot="3730697">
              <a:off x="6867775" y="4419675"/>
              <a:ext cx="2772229" cy="1893448"/>
              <a:chOff x="6476999" y="4275296"/>
              <a:chExt cx="2772229" cy="1893448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H="1">
                <a:off x="6476999" y="4275296"/>
                <a:ext cx="682169" cy="12482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144656" y="4275296"/>
                <a:ext cx="2104572" cy="1264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7869303">
                <a:off x="7231075" y="4325623"/>
                <a:ext cx="1245663" cy="24405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TextBox 70"/>
          <p:cNvSpPr txBox="1"/>
          <p:nvPr/>
        </p:nvSpPr>
        <p:spPr>
          <a:xfrm>
            <a:off x="2481" y="-35794"/>
            <a:ext cx="851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possible, find the area of the triangle.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-31976" y="36311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1. </a:t>
            </a:r>
            <a:endParaRPr lang="en-GB" dirty="0"/>
          </a:p>
        </p:txBody>
      </p:sp>
      <p:sp>
        <p:nvSpPr>
          <p:cNvPr id="72" name="Rectangle 71"/>
          <p:cNvSpPr/>
          <p:nvPr/>
        </p:nvSpPr>
        <p:spPr>
          <a:xfrm>
            <a:off x="2017486" y="34934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2. 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4543653" y="34934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3. 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318027" y="36339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4. 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7150" y="221040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5. 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2852058" y="2227272"/>
            <a:ext cx="483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6. </a:t>
            </a:r>
            <a:endParaRPr lang="en-GB" dirty="0"/>
          </a:p>
        </p:txBody>
      </p:sp>
      <p:sp>
        <p:nvSpPr>
          <p:cNvPr id="77" name="Rectangle 76"/>
          <p:cNvSpPr/>
          <p:nvPr/>
        </p:nvSpPr>
        <p:spPr>
          <a:xfrm>
            <a:off x="6329595" y="2265724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7. </a:t>
            </a:r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4877" y="372835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 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3388343" y="374044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9. 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2135451" y="522007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 </a:t>
            </a:r>
            <a:endParaRPr lang="en-GB" dirty="0"/>
          </a:p>
        </p:txBody>
      </p:sp>
      <p:sp>
        <p:nvSpPr>
          <p:cNvPr id="86" name="Rectangle 85"/>
          <p:cNvSpPr/>
          <p:nvPr/>
        </p:nvSpPr>
        <p:spPr>
          <a:xfrm>
            <a:off x="6629387" y="473691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/>
              <p:cNvSpPr/>
              <p:nvPr/>
            </p:nvSpPr>
            <p:spPr>
              <a:xfrm>
                <a:off x="1391267" y="1647311"/>
                <a:ext cx="603712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267" y="1647311"/>
                <a:ext cx="603712" cy="737766"/>
              </a:xfrm>
              <a:prstGeom prst="rect">
                <a:avLst/>
              </a:prstGeom>
              <a:blipFill rotWithShape="0">
                <a:blip r:embed="rId25"/>
                <a:stretch>
                  <a:fillRect r="-4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/>
              <p:cNvSpPr/>
              <p:nvPr/>
            </p:nvSpPr>
            <p:spPr>
              <a:xfrm>
                <a:off x="3764353" y="1647311"/>
                <a:ext cx="589933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353" y="1647311"/>
                <a:ext cx="589933" cy="737766"/>
              </a:xfrm>
              <a:prstGeom prst="rect">
                <a:avLst/>
              </a:prstGeom>
              <a:blipFill rotWithShape="0">
                <a:blip r:embed="rId26"/>
                <a:stretch>
                  <a:fillRect r="-47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/>
              <p:cNvSpPr/>
              <p:nvPr/>
            </p:nvSpPr>
            <p:spPr>
              <a:xfrm>
                <a:off x="6137439" y="1647311"/>
                <a:ext cx="589933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439" y="1647311"/>
                <a:ext cx="589933" cy="737766"/>
              </a:xfrm>
              <a:prstGeom prst="rect">
                <a:avLst/>
              </a:prstGeom>
              <a:blipFill rotWithShape="0">
                <a:blip r:embed="rId27"/>
                <a:stretch>
                  <a:fillRect r="-46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/>
              <p:cNvSpPr/>
              <p:nvPr/>
            </p:nvSpPr>
            <p:spPr>
              <a:xfrm>
                <a:off x="8173911" y="1647311"/>
                <a:ext cx="589933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911" y="1647311"/>
                <a:ext cx="589933" cy="668516"/>
              </a:xfrm>
              <a:prstGeom prst="rect">
                <a:avLst/>
              </a:prstGeom>
              <a:blipFill rotWithShape="0">
                <a:blip r:embed="rId28"/>
                <a:stretch>
                  <a:fillRect r="-19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/>
              <p:cNvSpPr/>
              <p:nvPr/>
            </p:nvSpPr>
            <p:spPr>
              <a:xfrm>
                <a:off x="2408918" y="3505262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918" y="3505262"/>
                <a:ext cx="589933" cy="400110"/>
              </a:xfrm>
              <a:prstGeom prst="rect">
                <a:avLst/>
              </a:prstGeom>
              <a:blipFill rotWithShape="0">
                <a:blip r:embed="rId29"/>
                <a:stretch>
                  <a:fillRect r="-15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Rectangle 91"/>
              <p:cNvSpPr/>
              <p:nvPr/>
            </p:nvSpPr>
            <p:spPr>
              <a:xfrm>
                <a:off x="5407043" y="3453594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043" y="3453594"/>
                <a:ext cx="589933" cy="400110"/>
              </a:xfrm>
              <a:prstGeom prst="rect">
                <a:avLst/>
              </a:prstGeom>
              <a:blipFill rotWithShape="0">
                <a:blip r:embed="rId30"/>
                <a:stretch>
                  <a:fillRect r="-14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/>
              <p:cNvSpPr/>
              <p:nvPr/>
            </p:nvSpPr>
            <p:spPr>
              <a:xfrm>
                <a:off x="8405168" y="3401926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168" y="3401926"/>
                <a:ext cx="589933" cy="400110"/>
              </a:xfrm>
              <a:prstGeom prst="rect">
                <a:avLst/>
              </a:prstGeom>
              <a:blipFill rotWithShape="0">
                <a:blip r:embed="rId31"/>
                <a:stretch>
                  <a:fillRect r="-14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Rectangle 93"/>
              <p:cNvSpPr/>
              <p:nvPr/>
            </p:nvSpPr>
            <p:spPr>
              <a:xfrm>
                <a:off x="163011" y="5134906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𝑜𝑡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𝑒𝑛𝑜𝑢𝑔h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𝑖𝑛𝑓𝑜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1" y="5134906"/>
                <a:ext cx="589933" cy="400110"/>
              </a:xfrm>
              <a:prstGeom prst="rect">
                <a:avLst/>
              </a:prstGeom>
              <a:blipFill rotWithShape="0">
                <a:blip r:embed="rId32"/>
                <a:stretch>
                  <a:fillRect r="-24845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/>
              <p:cNvSpPr/>
              <p:nvPr/>
            </p:nvSpPr>
            <p:spPr>
              <a:xfrm>
                <a:off x="5497881" y="5261776"/>
                <a:ext cx="589933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881" y="5261776"/>
                <a:ext cx="589933" cy="436402"/>
              </a:xfrm>
              <a:prstGeom prst="rect">
                <a:avLst/>
              </a:prstGeom>
              <a:blipFill rotWithShape="0">
                <a:blip r:embed="rId33"/>
                <a:stretch>
                  <a:fillRect r="-110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/>
              <p:cNvSpPr/>
              <p:nvPr/>
            </p:nvSpPr>
            <p:spPr>
              <a:xfrm>
                <a:off x="4480684" y="6433848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84" y="6433848"/>
                <a:ext cx="589933" cy="400110"/>
              </a:xfrm>
              <a:prstGeom prst="rect">
                <a:avLst/>
              </a:prstGeom>
              <a:blipFill rotWithShape="0">
                <a:blip r:embed="rId34"/>
                <a:stretch>
                  <a:fillRect r="-15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/>
              <p:cNvSpPr/>
              <p:nvPr/>
            </p:nvSpPr>
            <p:spPr>
              <a:xfrm>
                <a:off x="7156107" y="6080835"/>
                <a:ext cx="589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𝑜𝑡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𝑒𝑛𝑜𝑢𝑔h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𝑖𝑛𝑓𝑜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107" y="6080835"/>
                <a:ext cx="589933" cy="400110"/>
              </a:xfrm>
              <a:prstGeom prst="rect">
                <a:avLst/>
              </a:prstGeom>
              <a:blipFill rotWithShape="0">
                <a:blip r:embed="rId35"/>
                <a:stretch>
                  <a:fillRect r="-248454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1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1140</TotalTime>
  <Words>223</Words>
  <Application>Microsoft Office PowerPoint</Application>
  <PresentationFormat>On-screen Show (4:3)</PresentationFormat>
  <Paragraphs>123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Area of a triangle - trigonometry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James Washington</cp:lastModifiedBy>
  <cp:revision>116</cp:revision>
  <dcterms:created xsi:type="dcterms:W3CDTF">2018-01-26T08:52:52Z</dcterms:created>
  <dcterms:modified xsi:type="dcterms:W3CDTF">2020-07-08T07:15:33Z</dcterms:modified>
</cp:coreProperties>
</file>