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98" r:id="rId5"/>
    <p:sldId id="297" r:id="rId6"/>
    <p:sldId id="292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76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1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5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Standard Deviation From a List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3716989" y="4383085"/>
            <a:ext cx="21237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tabLst/>
              <a:defRPr/>
            </a:pPr>
            <a:r>
              <a:rPr lang="en-GB" sz="3200" dirty="0">
                <a:solidFill>
                  <a:schemeClr val="bg1"/>
                </a:solidFill>
              </a:rPr>
              <a:t>1, 1, 2, 3, 3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tabLst/>
              <a:defRPr/>
            </a:pPr>
            <a:r>
              <a:rPr lang="en-US" sz="3200" dirty="0">
                <a:solidFill>
                  <a:schemeClr val="bg1"/>
                </a:solidFill>
              </a:rPr>
              <a:t>2, 2, 3, 4, 4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tabLst/>
              <a:defRPr/>
            </a:pPr>
            <a:r>
              <a:rPr lang="en-US" sz="3200" dirty="0">
                <a:solidFill>
                  <a:schemeClr val="bg1"/>
                </a:solidFill>
              </a:rPr>
              <a:t>4, 4, 6, 8, 8</a:t>
            </a:r>
          </a:p>
        </p:txBody>
      </p:sp>
    </p:spTree>
    <p:extLst>
      <p:ext uri="{BB962C8B-B14F-4D97-AF65-F5344CB8AC3E}">
        <p14:creationId xmlns:p14="http://schemas.microsoft.com/office/powerpoint/2010/main" val="375868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6875" y="278971"/>
                <a:ext cx="6617776" cy="5075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000" i="1" dirty="0">
                  <a:latin typeface="Cambria Math" panose="02040503050406030204" pitchFamily="18" charset="0"/>
                </a:endParaRPr>
              </a:p>
              <a:p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75" y="278971"/>
                <a:ext cx="6617776" cy="5075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62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05333" y="598531"/>
            <a:ext cx="36007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627004" y="619731"/>
            <a:ext cx="36007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333" y="1740310"/>
            <a:ext cx="3600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1, 3, 5, 7, 9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627004" y="1740309"/>
            <a:ext cx="3600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1, 4, 7, 10, 13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333" y="3429000"/>
                <a:ext cx="122849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</a:t>
                </a:r>
              </a:p>
              <a:p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33" y="3429000"/>
                <a:ext cx="1228499" cy="2062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64614" y="3428999"/>
                <a:ext cx="122849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</a:t>
                </a:r>
              </a:p>
              <a:p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614" y="3428999"/>
                <a:ext cx="1228499" cy="20621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0" y="0"/>
            <a:ext cx="77736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1, 1, 1, 1, 1</a:t>
            </a:r>
            <a:endParaRPr lang="en-GB" sz="24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GB" sz="2400" dirty="0"/>
              <a:t>1, 1, 2, 3, 3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2, 2, 3, 4, 4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4, 4, 6, 8, 8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3, 4, 6, 8, 9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2, 4, 6, 8, 10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1, 2, 3, 4, 5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0, 1, 2, 3, 4, 5, 6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0, 0.5, 1, 1.5, 2, 2.5, 3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-3, -2.5, -2, -1.5, -1, -0.5, 0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-1.5, -1, -0.5, 0, 0.5, 1, 1.5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-1.5, -1, -0.5,     0.5, 1, 1.5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         -1, -0.5,     0.5,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</p:spTree>
    <p:extLst>
      <p:ext uri="{BB962C8B-B14F-4D97-AF65-F5344CB8AC3E}">
        <p14:creationId xmlns:p14="http://schemas.microsoft.com/office/powerpoint/2010/main" val="364229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0" y="0"/>
            <a:ext cx="77736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1, 1, 1, 1, 1</a:t>
            </a:r>
            <a:endParaRPr lang="en-GB" sz="24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GB" sz="2400" dirty="0"/>
              <a:t>1, 1, 2, 3, 3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2, 2, 3, 4, 4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4, 4, 6, 8, 8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3, 4, 6, 8, 9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2, 4, 6, 8, 10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1, 2, 3, 4, 5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0, 1, 2, 3, 4, 5, 6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0, 0.5, 1, 1.5, 2, 2.5, 3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-3, -2.5, -2, -1.5, -1, -0.5, 0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-1.5, -1, -0.5, 0, 0.5, 1, 1.5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-1.5, -1, -0.5,     0.5, 1, 1.5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FFF"/>
              </a:buClr>
              <a:buSzTx/>
              <a:buFontTx/>
              <a:buAutoNum type="arabicPeriod"/>
              <a:tabLst/>
              <a:defRPr/>
            </a:pPr>
            <a:r>
              <a:rPr lang="en-US" sz="2400" dirty="0"/>
              <a:t>         -1, -0.5,     0.5,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84955" y="14747"/>
                <a:ext cx="2654710" cy="681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=6.5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=1.1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=1.1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=1.1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=1.4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=0.8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955" y="14747"/>
                <a:ext cx="2654710" cy="68101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24895" y="0"/>
                <a:ext cx="1381686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≈2.55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≈3.16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≈1.58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≈2.16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≈1.08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≈1.08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≈1.08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≈1.18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≈0.91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895" y="0"/>
                <a:ext cx="1381686" cy="6740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40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10" ma:contentTypeDescription="Create a new document." ma:contentTypeScope="" ma:versionID="7db55108ea0ce42a328142386dbe5a16">
  <xsd:schema xmlns:xsd="http://www.w3.org/2001/XMLSchema" xmlns:xs="http://www.w3.org/2001/XMLSchema" xmlns:p="http://schemas.microsoft.com/office/2006/metadata/properties" xmlns:ns3="9f1c1b49-60dc-47a2-9f7a-c0cedb3dfa37" targetNamespace="http://schemas.microsoft.com/office/2006/metadata/properties" ma:root="true" ma:fieldsID="e5b8b7d6a4bc9d148a0305bb436a6d11" ns3:_="">
    <xsd:import namespace="9f1c1b49-60dc-47a2-9f7a-c0cedb3dfa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F13468-2BD2-4518-AAFC-1431B8022FCB}">
  <ds:schemaRefs>
    <ds:schemaRef ds:uri="http://schemas.microsoft.com/office/2006/metadata/properties"/>
    <ds:schemaRef ds:uri="9f1c1b49-60dc-47a2-9f7a-c0cedb3dfa3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401183-A8B4-4FAD-8D69-D10E231BDF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184E5F-ACE1-442B-8B94-6FB09C355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490</Words>
  <Application>Microsoft Office PowerPoint</Application>
  <PresentationFormat>On-screen Show (4:3)</PresentationFormat>
  <Paragraphs>87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Standard Deviation From a List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116</cp:revision>
  <dcterms:created xsi:type="dcterms:W3CDTF">2018-01-26T08:52:52Z</dcterms:created>
  <dcterms:modified xsi:type="dcterms:W3CDTF">2020-07-23T07:44:54Z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