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9" r:id="rId5"/>
    <p:sldId id="299" r:id="rId6"/>
    <p:sldId id="292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8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1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1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8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0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Standard Deviation </a:t>
            </a:r>
            <a:r>
              <a:rPr lang="en-GB" sz="4400" b="1" dirty="0">
                <a:solidFill>
                  <a:schemeClr val="bg1"/>
                </a:solidFill>
              </a:rPr>
              <a:t>F</a:t>
            </a:r>
            <a:r>
              <a:rPr lang="en-GB" sz="4400" b="1" dirty="0" smtClean="0">
                <a:solidFill>
                  <a:schemeClr val="bg1"/>
                </a:solidFill>
              </a:rPr>
              <a:t>rom Summary Tables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57631"/>
                  </p:ext>
                </p:extLst>
              </p:nvPr>
            </p:nvGraphicFramePr>
            <p:xfrm>
              <a:off x="2654031" y="4444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57631"/>
                  </p:ext>
                </p:extLst>
              </p:nvPr>
            </p:nvGraphicFramePr>
            <p:xfrm>
              <a:off x="2654031" y="4444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10667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109211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212000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77625" y="4444374"/>
                <a:ext cx="1228499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en-US" sz="11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solidFill>
                      <a:schemeClr val="bg1"/>
                    </a:solidFill>
                  </a:rPr>
                  <a:t> </a:t>
                </a:r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625" y="4444374"/>
                <a:ext cx="1228499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39865" y="1084882"/>
                <a:ext cx="6617776" cy="3148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65" y="1084882"/>
                <a:ext cx="6617776" cy="3148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3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05333" y="598531"/>
            <a:ext cx="38459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627004" y="619731"/>
            <a:ext cx="416903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out 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6944865"/>
                  </p:ext>
                </p:extLst>
              </p:nvPr>
            </p:nvGraphicFramePr>
            <p:xfrm>
              <a:off x="305333" y="1833910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6944865"/>
                  </p:ext>
                </p:extLst>
              </p:nvPr>
            </p:nvGraphicFramePr>
            <p:xfrm>
              <a:off x="305333" y="1833910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9333" r="-100625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7895" r="-100625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210667" r="-100625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993483"/>
                  </p:ext>
                </p:extLst>
              </p:nvPr>
            </p:nvGraphicFramePr>
            <p:xfrm>
              <a:off x="4627004" y="1833910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993483"/>
                  </p:ext>
                </p:extLst>
              </p:nvPr>
            </p:nvGraphicFramePr>
            <p:xfrm>
              <a:off x="4627004" y="1833910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50" t="-9333" r="-100625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50" t="-107895" r="-100625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50" t="-210667" r="-100625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278371"/>
                  </p:ext>
                </p:extLst>
              </p:nvPr>
            </p:nvGraphicFramePr>
            <p:xfrm>
              <a:off x="72758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278371"/>
                  </p:ext>
                </p:extLst>
              </p:nvPr>
            </p:nvGraphicFramePr>
            <p:xfrm>
              <a:off x="72758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9333" r="-100625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107895" r="-100625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210667" r="-100625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09711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46316" y="24074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82921" y="240747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6901441"/>
                  </p:ext>
                </p:extLst>
              </p:nvPr>
            </p:nvGraphicFramePr>
            <p:xfrm>
              <a:off x="3564187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6901441"/>
                  </p:ext>
                </p:extLst>
              </p:nvPr>
            </p:nvGraphicFramePr>
            <p:xfrm>
              <a:off x="3564187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9333" r="-101250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7895" r="-101250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210667" r="-10125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597997"/>
                  </p:ext>
                </p:extLst>
              </p:nvPr>
            </p:nvGraphicFramePr>
            <p:xfrm>
              <a:off x="640079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597997"/>
                  </p:ext>
                </p:extLst>
              </p:nvPr>
            </p:nvGraphicFramePr>
            <p:xfrm>
              <a:off x="640079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9333" r="-101250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7895" r="-101250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210667" r="-10125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7552736"/>
                  </p:ext>
                </p:extLst>
              </p:nvPr>
            </p:nvGraphicFramePr>
            <p:xfrm>
              <a:off x="72758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7552736"/>
                  </p:ext>
                </p:extLst>
              </p:nvPr>
            </p:nvGraphicFramePr>
            <p:xfrm>
              <a:off x="72758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5" t="-10667" r="-100625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5" t="-109211" r="-10062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5" t="-212000" r="-10062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" name="TextBox 29"/>
          <p:cNvSpPr txBox="1"/>
          <p:nvPr/>
        </p:nvSpPr>
        <p:spPr>
          <a:xfrm>
            <a:off x="309711" y="2434145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46316" y="2413519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82921" y="241351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0690139"/>
                  </p:ext>
                </p:extLst>
              </p:nvPr>
            </p:nvGraphicFramePr>
            <p:xfrm>
              <a:off x="3564187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0690139"/>
                  </p:ext>
                </p:extLst>
              </p:nvPr>
            </p:nvGraphicFramePr>
            <p:xfrm>
              <a:off x="3564187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10667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109211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25" t="-212000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747710"/>
                  </p:ext>
                </p:extLst>
              </p:nvPr>
            </p:nvGraphicFramePr>
            <p:xfrm>
              <a:off x="640079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747710"/>
                  </p:ext>
                </p:extLst>
              </p:nvPr>
            </p:nvGraphicFramePr>
            <p:xfrm>
              <a:off x="640079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625" t="-1333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100625" t="-1333" r="-1250" b="-2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625" t="-100000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100625" t="-100000" r="-1250" b="-127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625" t="-202667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3736100"/>
                  </p:ext>
                </p:extLst>
              </p:nvPr>
            </p:nvGraphicFramePr>
            <p:xfrm>
              <a:off x="72758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3736100"/>
                  </p:ext>
                </p:extLst>
              </p:nvPr>
            </p:nvGraphicFramePr>
            <p:xfrm>
              <a:off x="72758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25" t="-10667" r="-100625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25" t="-109211" r="-10062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25" t="-212000" r="-10062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6" name="TextBox 35"/>
          <p:cNvSpPr txBox="1"/>
          <p:nvPr/>
        </p:nvSpPr>
        <p:spPr>
          <a:xfrm>
            <a:off x="309711" y="4586289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46316" y="4565663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982921" y="4565662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225564"/>
                  </p:ext>
                </p:extLst>
              </p:nvPr>
            </p:nvGraphicFramePr>
            <p:xfrm>
              <a:off x="3564187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225564"/>
                  </p:ext>
                </p:extLst>
              </p:nvPr>
            </p:nvGraphicFramePr>
            <p:xfrm>
              <a:off x="3564187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625" t="-10667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625" t="-109211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625" t="-212000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332000"/>
                  </p:ext>
                </p:extLst>
              </p:nvPr>
            </p:nvGraphicFramePr>
            <p:xfrm>
              <a:off x="640079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332000"/>
                  </p:ext>
                </p:extLst>
              </p:nvPr>
            </p:nvGraphicFramePr>
            <p:xfrm>
              <a:off x="640079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625" t="-1333" r="-101250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11"/>
                          <a:stretch>
                            <a:fillRect l="-100625" t="-1333" r="-1250" b="-2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625" t="-100000" r="-101250" b="-1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11"/>
                          <a:stretch>
                            <a:fillRect l="-100625" t="-100000" r="-1250" b="-1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625" t="-202667" r="-101250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11"/>
                          <a:stretch>
                            <a:fillRect l="-100625" t="-202667" r="-1250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229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758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7582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9333" r="-100625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107895" r="-100625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210667" r="-100625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09711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/>
            </p:nvGraphicFramePr>
            <p:xfrm>
              <a:off x="72758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/>
            </p:nvGraphicFramePr>
            <p:xfrm>
              <a:off x="727582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667" r="-100625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9211" r="-10062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212000" r="-10062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" name="TextBox 29"/>
          <p:cNvSpPr txBox="1"/>
          <p:nvPr/>
        </p:nvSpPr>
        <p:spPr>
          <a:xfrm>
            <a:off x="309711" y="2434145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/>
            </p:nvGraphicFramePr>
            <p:xfrm>
              <a:off x="72758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/>
            </p:nvGraphicFramePr>
            <p:xfrm>
              <a:off x="727582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667" r="-100625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9211" r="-10062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212000" r="-10062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6" name="TextBox 35"/>
          <p:cNvSpPr txBox="1"/>
          <p:nvPr/>
        </p:nvSpPr>
        <p:spPr>
          <a:xfrm>
            <a:off x="309711" y="4586289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7884" y="261374"/>
                <a:ext cx="2315497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0.71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4" y="261374"/>
                <a:ext cx="2315497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47883" y="2385803"/>
                <a:ext cx="2315497" cy="1292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≈0.58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3" y="2385803"/>
                <a:ext cx="2315497" cy="12923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47882" y="4529020"/>
                <a:ext cx="2315497" cy="1249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≈0.52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2" y="4529020"/>
                <a:ext cx="2315497" cy="12498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52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863" y="24074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5747335"/>
                  </p:ext>
                </p:extLst>
              </p:nvPr>
            </p:nvGraphicFramePr>
            <p:xfrm>
              <a:off x="894734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5747335"/>
                  </p:ext>
                </p:extLst>
              </p:nvPr>
            </p:nvGraphicFramePr>
            <p:xfrm>
              <a:off x="894734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9333" r="-101250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107895" r="-101250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210667" r="-10125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TextBox 30"/>
          <p:cNvSpPr txBox="1"/>
          <p:nvPr/>
        </p:nvSpPr>
        <p:spPr>
          <a:xfrm>
            <a:off x="476863" y="2413519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727709"/>
                  </p:ext>
                </p:extLst>
              </p:nvPr>
            </p:nvGraphicFramePr>
            <p:xfrm>
              <a:off x="894734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727709"/>
                  </p:ext>
                </p:extLst>
              </p:nvPr>
            </p:nvGraphicFramePr>
            <p:xfrm>
              <a:off x="894734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667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9211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212000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7" name="TextBox 36"/>
          <p:cNvSpPr txBox="1"/>
          <p:nvPr/>
        </p:nvSpPr>
        <p:spPr>
          <a:xfrm>
            <a:off x="476863" y="4565663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9802965"/>
                  </p:ext>
                </p:extLst>
              </p:nvPr>
            </p:nvGraphicFramePr>
            <p:xfrm>
              <a:off x="894734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9802965"/>
                  </p:ext>
                </p:extLst>
              </p:nvPr>
            </p:nvGraphicFramePr>
            <p:xfrm>
              <a:off x="894734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667" r="-10125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9211" r="-10125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212000" r="-10125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47884" y="261374"/>
                <a:ext cx="2315497" cy="1292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=1.0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≈1.03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4" y="261374"/>
                <a:ext cx="2315497" cy="12923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347883" y="2385803"/>
            <a:ext cx="3883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This example makes no sense. Why?</a:t>
            </a:r>
            <a:endParaRPr lang="en-GB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47882" y="4529020"/>
                <a:ext cx="2315497" cy="1249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0.125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≈0.3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5 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2" y="4529020"/>
                <a:ext cx="2315497" cy="1249894"/>
              </a:xfrm>
              <a:prstGeom prst="rect">
                <a:avLst/>
              </a:prstGeom>
              <a:blipFill>
                <a:blip r:embed="rId7"/>
                <a:stretch>
                  <a:fillRect b="-1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94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524" y="240747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2340920"/>
                  </p:ext>
                </p:extLst>
              </p:nvPr>
            </p:nvGraphicFramePr>
            <p:xfrm>
              <a:off x="855395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2340920"/>
                  </p:ext>
                </p:extLst>
              </p:nvPr>
            </p:nvGraphicFramePr>
            <p:xfrm>
              <a:off x="855395" y="261374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9333" r="-100625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107895" r="-100625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4.5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5" t="-210667" r="-100625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2" name="TextBox 31"/>
          <p:cNvSpPr txBox="1"/>
          <p:nvPr/>
        </p:nvSpPr>
        <p:spPr>
          <a:xfrm>
            <a:off x="437524" y="241351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0226731"/>
                  </p:ext>
                </p:extLst>
              </p:nvPr>
            </p:nvGraphicFramePr>
            <p:xfrm>
              <a:off x="855395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0226731"/>
                  </p:ext>
                </p:extLst>
              </p:nvPr>
            </p:nvGraphicFramePr>
            <p:xfrm>
              <a:off x="855395" y="2434145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333" r="-100625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1258" t="-1333" r="-1258" b="-2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100000" r="-10062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1258" t="-100000" r="-1258" b="-127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5" t="-202667" r="-10062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8" name="TextBox 37"/>
          <p:cNvSpPr txBox="1"/>
          <p:nvPr/>
        </p:nvSpPr>
        <p:spPr>
          <a:xfrm>
            <a:off x="437524" y="4565662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2097767"/>
                  </p:ext>
                </p:extLst>
              </p:nvPr>
            </p:nvGraphicFramePr>
            <p:xfrm>
              <a:off x="855395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2097767"/>
                  </p:ext>
                </p:extLst>
              </p:nvPr>
            </p:nvGraphicFramePr>
            <p:xfrm>
              <a:off x="855395" y="4586289"/>
              <a:ext cx="1941872" cy="13716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7093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9709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333" r="-100625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1258" t="-1333" r="-1258" b="-2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100000" r="-100625" b="-1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1258" t="-100000" r="-1258" b="-1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5" t="-202667" r="-100625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1258" t="-202667" r="-1258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47884" y="261374"/>
                <a:ext cx="2315497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0.21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≈0.46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4" y="261374"/>
                <a:ext cx="2315497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47882" y="4529020"/>
                <a:ext cx="2315497" cy="1722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82" y="4529020"/>
                <a:ext cx="2315497" cy="17220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347883" y="2385803"/>
            <a:ext cx="3883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This example makes no sense. Why?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0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10" ma:contentTypeDescription="Create a new document." ma:contentTypeScope="" ma:versionID="7db55108ea0ce42a328142386dbe5a16">
  <xsd:schema xmlns:xsd="http://www.w3.org/2001/XMLSchema" xmlns:xs="http://www.w3.org/2001/XMLSchema" xmlns:p="http://schemas.microsoft.com/office/2006/metadata/properties" xmlns:ns3="9f1c1b49-60dc-47a2-9f7a-c0cedb3dfa37" targetNamespace="http://schemas.microsoft.com/office/2006/metadata/properties" ma:root="true" ma:fieldsID="e5b8b7d6a4bc9d148a0305bb436a6d11" ns3:_="">
    <xsd:import namespace="9f1c1b49-60dc-47a2-9f7a-c0cedb3dfa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F13468-2BD2-4518-AAFC-1431B8022FC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9f1c1b49-60dc-47a2-9f7a-c0cedb3dfa37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401183-A8B4-4FAD-8D69-D10E231BDF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184E5F-ACE1-442B-8B94-6FB09C355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545</Words>
  <Application>Microsoft Office PowerPoint</Application>
  <PresentationFormat>On-screen Show (4:3)</PresentationFormat>
  <Paragraphs>194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Standard Deviation From Summary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ben.mansbridge</cp:lastModifiedBy>
  <cp:revision>137</cp:revision>
  <dcterms:created xsi:type="dcterms:W3CDTF">2018-01-26T08:52:52Z</dcterms:created>
  <dcterms:modified xsi:type="dcterms:W3CDTF">2020-07-22T17:48:44Z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