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89" r:id="rId5"/>
    <p:sldId id="299" r:id="rId6"/>
    <p:sldId id="292" r:id="rId7"/>
    <p:sldId id="295" r:id="rId8"/>
    <p:sldId id="296" r:id="rId9"/>
    <p:sldId id="297" r:id="rId10"/>
    <p:sldId id="29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62" d="100"/>
          <a:sy n="62" d="100"/>
        </p:scale>
        <p:origin x="84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1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319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567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111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Standard Deviation </a:t>
            </a:r>
            <a:r>
              <a:rPr lang="en-GB" sz="4400" b="1" dirty="0">
                <a:solidFill>
                  <a:schemeClr val="bg1"/>
                </a:solidFill>
              </a:rPr>
              <a:t>F</a:t>
            </a:r>
            <a:r>
              <a:rPr lang="en-GB" sz="4400" b="1" dirty="0" smtClean="0">
                <a:solidFill>
                  <a:schemeClr val="bg1"/>
                </a:solidFill>
              </a:rPr>
              <a:t>rom Non-Grouped Frequency Tables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Table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49930821"/>
                  </p:ext>
                </p:extLst>
              </p:nvPr>
            </p:nvGraphicFramePr>
            <p:xfrm>
              <a:off x="2642416" y="4419304"/>
              <a:ext cx="3859164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1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Table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49930821"/>
                  </p:ext>
                </p:extLst>
              </p:nvPr>
            </p:nvGraphicFramePr>
            <p:xfrm>
              <a:off x="2642416" y="4419304"/>
              <a:ext cx="3859164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1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4654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29" t="-1299" r="-301258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1266" t="-1299" r="-203165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200000" t="-1299" r="-101887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301899" t="-1299" r="-2532" b="-32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@Mr Mansbridge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146875" y="278971"/>
                <a:ext cx="6617776" cy="5614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≔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nary>
                    </m:oMath>
                  </m:oMathPara>
                </a14:m>
                <a:endParaRPr lang="en-US" sz="4000" b="0" i="1" dirty="0" smtClean="0">
                  <a:latin typeface="Cambria Math" panose="02040503050406030204" pitchFamily="18" charset="0"/>
                </a:endParaRPr>
              </a:p>
              <a:p>
                <a:endParaRPr lang="en-US" sz="4000" b="0" i="1" dirty="0" smtClean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≔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𝑓𝑥</m:t>
                          </m:r>
                        </m:e>
                      </m:nary>
                    </m:oMath>
                  </m:oMathPara>
                </a14:m>
                <a:endParaRPr lang="en-US" sz="4000" b="0" i="1" dirty="0" smtClean="0">
                  <a:latin typeface="Cambria Math" panose="02040503050406030204" pitchFamily="18" charset="0"/>
                </a:endParaRPr>
              </a:p>
              <a:p>
                <a:endParaRPr lang="en-US" sz="4000" b="0" i="1" dirty="0" smtClean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≔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sSup>
                                <m:sSup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875" y="278971"/>
                <a:ext cx="6617776" cy="56147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1940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305333" y="598531"/>
            <a:ext cx="38459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out the sample variance and standard deviation of: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@Mr Mansbridge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4627004" y="619731"/>
            <a:ext cx="416903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out the sample variance and standard deviation of: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5333" y="4460050"/>
                <a:ext cx="122849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 smtClean="0"/>
                  <a:t> </a:t>
                </a:r>
              </a:p>
              <a:p>
                <a:endParaRPr lang="en-US" sz="3200" dirty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 smtClean="0"/>
                  <a:t> </a:t>
                </a:r>
                <a:endParaRPr lang="en-GB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333" y="4460050"/>
                <a:ext cx="1228499" cy="1569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6681877"/>
                  </p:ext>
                </p:extLst>
              </p:nvPr>
            </p:nvGraphicFramePr>
            <p:xfrm>
              <a:off x="269428" y="1833910"/>
              <a:ext cx="3859164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1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6681877"/>
                  </p:ext>
                </p:extLst>
              </p:nvPr>
            </p:nvGraphicFramePr>
            <p:xfrm>
              <a:off x="269428" y="1833910"/>
              <a:ext cx="3859164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1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4654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9" t="-1299" r="-301258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266" t="-1299" r="-203165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1299" r="-101887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899" t="-1299" r="-2532" b="-32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4722" y="4460050"/>
                <a:ext cx="122849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 smtClean="0"/>
                  <a:t> </a:t>
                </a:r>
              </a:p>
              <a:p>
                <a:endParaRPr lang="en-US" sz="3200" dirty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 smtClean="0"/>
                  <a:t> </a:t>
                </a:r>
                <a:endParaRPr lang="en-GB" sz="3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722" y="4460050"/>
                <a:ext cx="1228499" cy="1569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1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7477657"/>
                  </p:ext>
                </p:extLst>
              </p:nvPr>
            </p:nvGraphicFramePr>
            <p:xfrm>
              <a:off x="4608817" y="1833910"/>
              <a:ext cx="3859164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1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1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7477657"/>
                  </p:ext>
                </p:extLst>
              </p:nvPr>
            </p:nvGraphicFramePr>
            <p:xfrm>
              <a:off x="4608817" y="1833910"/>
              <a:ext cx="3859164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1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4654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58" t="-1299" r="-301258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899" t="-1299" r="-203165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0629" t="-1299" r="-101887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2532" t="-1299" r="-2532" b="-32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@Mr Mansbridge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7888816"/>
                  </p:ext>
                </p:extLst>
              </p:nvPr>
            </p:nvGraphicFramePr>
            <p:xfrm>
              <a:off x="727582" y="261374"/>
              <a:ext cx="1941872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7888816"/>
                  </p:ext>
                </p:extLst>
              </p:nvPr>
            </p:nvGraphicFramePr>
            <p:xfrm>
              <a:off x="727582" y="261374"/>
              <a:ext cx="1941872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5" t="-1333" r="-102500" b="-3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258" t="-1333" r="-3145" b="-33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4869997"/>
                  </p:ext>
                </p:extLst>
              </p:nvPr>
            </p:nvGraphicFramePr>
            <p:xfrm>
              <a:off x="727582" y="2331064"/>
              <a:ext cx="1941872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4869997"/>
                  </p:ext>
                </p:extLst>
              </p:nvPr>
            </p:nvGraphicFramePr>
            <p:xfrm>
              <a:off x="727582" y="2331064"/>
              <a:ext cx="1941872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5" t="-1333" r="-102500" b="-3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1258" t="-1333" r="-3145" b="-3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7750519"/>
                  </p:ext>
                </p:extLst>
              </p:nvPr>
            </p:nvGraphicFramePr>
            <p:xfrm>
              <a:off x="727582" y="4400754"/>
              <a:ext cx="1941872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7750519"/>
                  </p:ext>
                </p:extLst>
              </p:nvPr>
            </p:nvGraphicFramePr>
            <p:xfrm>
              <a:off x="727582" y="4400754"/>
              <a:ext cx="1941872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25" t="-1333" r="-102500" b="-3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258" t="-1333" r="-3145" b="-33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47285420"/>
                  </p:ext>
                </p:extLst>
              </p:nvPr>
            </p:nvGraphicFramePr>
            <p:xfrm>
              <a:off x="3564187" y="261374"/>
              <a:ext cx="1941872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47285420"/>
                  </p:ext>
                </p:extLst>
              </p:nvPr>
            </p:nvGraphicFramePr>
            <p:xfrm>
              <a:off x="3564187" y="261374"/>
              <a:ext cx="1941872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625" t="-1333" r="-102500" b="-3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625" t="-1333" r="-2500" b="-33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0146149"/>
                  </p:ext>
                </p:extLst>
              </p:nvPr>
            </p:nvGraphicFramePr>
            <p:xfrm>
              <a:off x="3564187" y="2331064"/>
              <a:ext cx="1941872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0146149"/>
                  </p:ext>
                </p:extLst>
              </p:nvPr>
            </p:nvGraphicFramePr>
            <p:xfrm>
              <a:off x="3564187" y="2331064"/>
              <a:ext cx="1941872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25" t="-1333" r="-102500" b="-3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0625" t="-1333" r="-2500" b="-3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8126124"/>
                  </p:ext>
                </p:extLst>
              </p:nvPr>
            </p:nvGraphicFramePr>
            <p:xfrm>
              <a:off x="3564187" y="4400754"/>
              <a:ext cx="1941872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8126124"/>
                  </p:ext>
                </p:extLst>
              </p:nvPr>
            </p:nvGraphicFramePr>
            <p:xfrm>
              <a:off x="3564187" y="4400754"/>
              <a:ext cx="1941872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625" t="-1333" r="-102500" b="-3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00625" t="-1333" r="-2500" b="-33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0184063"/>
                  </p:ext>
                </p:extLst>
              </p:nvPr>
            </p:nvGraphicFramePr>
            <p:xfrm>
              <a:off x="6400792" y="261374"/>
              <a:ext cx="1941872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0184063"/>
                  </p:ext>
                </p:extLst>
              </p:nvPr>
            </p:nvGraphicFramePr>
            <p:xfrm>
              <a:off x="6400792" y="261374"/>
              <a:ext cx="1941872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625" t="-1333" r="-102500" b="-3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100625" t="-1333" r="-2500" b="-33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3271184"/>
                  </p:ext>
                </p:extLst>
              </p:nvPr>
            </p:nvGraphicFramePr>
            <p:xfrm>
              <a:off x="6400792" y="2331064"/>
              <a:ext cx="1941872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3271184"/>
                  </p:ext>
                </p:extLst>
              </p:nvPr>
            </p:nvGraphicFramePr>
            <p:xfrm>
              <a:off x="6400792" y="2331064"/>
              <a:ext cx="1941872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625" t="-1333" r="-102500" b="-3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100625" t="-1333" r="-2500" b="-3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5807954"/>
                  </p:ext>
                </p:extLst>
              </p:nvPr>
            </p:nvGraphicFramePr>
            <p:xfrm>
              <a:off x="6400792" y="4418978"/>
              <a:ext cx="1941872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5807954"/>
                  </p:ext>
                </p:extLst>
              </p:nvPr>
            </p:nvGraphicFramePr>
            <p:xfrm>
              <a:off x="6400792" y="4418978"/>
              <a:ext cx="1941872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625" t="-1333" r="-102500" b="-3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100625" t="-1333" r="-2500" b="-33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309711" y="26137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1.</a:t>
            </a:r>
            <a:endParaRPr lang="en-GB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82672" y="233106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</a:t>
            </a:r>
            <a:endParaRPr lang="en-GB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146316" y="240748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4.</a:t>
            </a:r>
            <a:endParaRPr lang="en-GB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146315" y="2320751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5.</a:t>
            </a:r>
            <a:endParaRPr lang="en-GB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982921" y="240747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7.</a:t>
            </a:r>
            <a:endParaRPr lang="en-GB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87588" y="440075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3.</a:t>
            </a:r>
            <a:endParaRPr lang="en-GB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009958" y="233106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</a:t>
            </a:r>
            <a:endParaRPr lang="en-GB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982921" y="4418978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9.</a:t>
            </a:r>
            <a:endParaRPr lang="en-GB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146315" y="4400753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642294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@Mr Mansbridge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2931941"/>
                  </p:ext>
                </p:extLst>
              </p:nvPr>
            </p:nvGraphicFramePr>
            <p:xfrm>
              <a:off x="668583" y="261374"/>
              <a:ext cx="3859164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1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9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2931941"/>
                  </p:ext>
                </p:extLst>
              </p:nvPr>
            </p:nvGraphicFramePr>
            <p:xfrm>
              <a:off x="668583" y="261374"/>
              <a:ext cx="3859164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1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4654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9" t="-1299" r="-301258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266" t="-1299" r="-203165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1299" r="-101887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899" t="-1299" r="-2532" b="-32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9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0349720"/>
                  </p:ext>
                </p:extLst>
              </p:nvPr>
            </p:nvGraphicFramePr>
            <p:xfrm>
              <a:off x="668587" y="2331064"/>
              <a:ext cx="385916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0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391746472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47584999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45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0349720"/>
                  </p:ext>
                </p:extLst>
              </p:nvPr>
            </p:nvGraphicFramePr>
            <p:xfrm>
              <a:off x="668587" y="2331064"/>
              <a:ext cx="385916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0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391746472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475849991"/>
                        </a:ext>
                      </a:extLst>
                    </a:gridCol>
                  </a:tblGrid>
                  <a:tr h="4654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9" t="-1299" r="-301258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1266" t="-1299" r="-203165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1299" r="-101887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899" t="-1299" r="-2532" b="-32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45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9768361"/>
                  </p:ext>
                </p:extLst>
              </p:nvPr>
            </p:nvGraphicFramePr>
            <p:xfrm>
              <a:off x="668587" y="4400754"/>
              <a:ext cx="385916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0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323671822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952842174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45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9768361"/>
                  </p:ext>
                </p:extLst>
              </p:nvPr>
            </p:nvGraphicFramePr>
            <p:xfrm>
              <a:off x="668587" y="4400754"/>
              <a:ext cx="385916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0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323671822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952842174"/>
                        </a:ext>
                      </a:extLst>
                    </a:gridCol>
                  </a:tblGrid>
                  <a:tr h="4654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29" t="-1299" r="-301258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266" t="-1299" r="-203165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0000" t="-1299" r="-101887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1899" t="-1299" r="-2532" b="-32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45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24162" y="220992"/>
                <a:ext cx="2831690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162" y="220992"/>
                <a:ext cx="2831690" cy="12311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24162" y="2290682"/>
                <a:ext cx="2831690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0.71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≈0.85</m:t>
                    </m:r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162" y="2290682"/>
                <a:ext cx="2831690" cy="12311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24162" y="4400754"/>
                <a:ext cx="2831690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0.71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≈0.85</m:t>
                    </m:r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162" y="4400754"/>
                <a:ext cx="2831690" cy="12311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50716" y="26137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1.</a:t>
            </a:r>
            <a:endParaRPr lang="en-GB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23677" y="233106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</a:t>
            </a:r>
            <a:endParaRPr lang="en-GB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28593" y="440075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694421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@Mr Mansbridge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4805747"/>
                  </p:ext>
                </p:extLst>
              </p:nvPr>
            </p:nvGraphicFramePr>
            <p:xfrm>
              <a:off x="683333" y="261374"/>
              <a:ext cx="3859164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1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-10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-15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45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-20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4805747"/>
                  </p:ext>
                </p:extLst>
              </p:nvPr>
            </p:nvGraphicFramePr>
            <p:xfrm>
              <a:off x="683333" y="261374"/>
              <a:ext cx="3859164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1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4654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9" t="-1299" r="-301258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266" t="-1299" r="-203165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1299" r="-101887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899" t="-1299" r="-2532" b="-32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-10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-15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45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-20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6428876"/>
                  </p:ext>
                </p:extLst>
              </p:nvPr>
            </p:nvGraphicFramePr>
            <p:xfrm>
              <a:off x="683337" y="2331064"/>
              <a:ext cx="385916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0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391746472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47584999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-20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-30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320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6428876"/>
                  </p:ext>
                </p:extLst>
              </p:nvPr>
            </p:nvGraphicFramePr>
            <p:xfrm>
              <a:off x="683337" y="2331064"/>
              <a:ext cx="385916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0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391746472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475849991"/>
                        </a:ext>
                      </a:extLst>
                    </a:gridCol>
                  </a:tblGrid>
                  <a:tr h="4654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9" t="-1299" r="-301258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1266" t="-1299" r="-203165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1299" r="-101887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899" t="-1299" r="-2532" b="-32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-20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-30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320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5556481"/>
                  </p:ext>
                </p:extLst>
              </p:nvPr>
            </p:nvGraphicFramePr>
            <p:xfrm>
              <a:off x="683337" y="4400754"/>
              <a:ext cx="385916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0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323671822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952842174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-20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-30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640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5556481"/>
                  </p:ext>
                </p:extLst>
              </p:nvPr>
            </p:nvGraphicFramePr>
            <p:xfrm>
              <a:off x="683337" y="4400754"/>
              <a:ext cx="385916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0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323671822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952842174"/>
                        </a:ext>
                      </a:extLst>
                    </a:gridCol>
                  </a:tblGrid>
                  <a:tr h="4654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29" t="-1299" r="-301258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266" t="-1299" r="-203165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0000" t="-1299" r="-101887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1899" t="-1299" r="-2532" b="-32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-20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-30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640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38912" y="2290682"/>
                <a:ext cx="2831690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2.86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≈1.69</m:t>
                    </m:r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912" y="2290682"/>
                <a:ext cx="2831690" cy="12311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38912" y="261374"/>
                <a:ext cx="2831690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0.71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≈0.85</m:t>
                    </m:r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912" y="261374"/>
                <a:ext cx="2831690" cy="12311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38912" y="4400754"/>
                <a:ext cx="2831690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2.90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≈1.70</m:t>
                    </m:r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912" y="4400754"/>
                <a:ext cx="2831690" cy="12311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65466" y="26137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4.</a:t>
            </a:r>
            <a:endParaRPr lang="en-GB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38427" y="233106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5.</a:t>
            </a:r>
            <a:endParaRPr lang="en-GB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43343" y="440075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360640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@Mr Mansbridge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6001715"/>
                  </p:ext>
                </p:extLst>
              </p:nvPr>
            </p:nvGraphicFramePr>
            <p:xfrm>
              <a:off x="668583" y="261374"/>
              <a:ext cx="3859164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1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-20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-30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-400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3200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6001715"/>
                  </p:ext>
                </p:extLst>
              </p:nvPr>
            </p:nvGraphicFramePr>
            <p:xfrm>
              <a:off x="668583" y="261374"/>
              <a:ext cx="3859164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1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964791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4654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9" t="-1299" r="-301258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266" t="-1299" r="-203165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1299" r="-101887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899" t="-1299" r="-2532" b="-32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-20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-30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-400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3200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1678733"/>
                  </p:ext>
                </p:extLst>
              </p:nvPr>
            </p:nvGraphicFramePr>
            <p:xfrm>
              <a:off x="668587" y="2331064"/>
              <a:ext cx="385916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0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391746472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47584999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-20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-30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1678733"/>
                  </p:ext>
                </p:extLst>
              </p:nvPr>
            </p:nvGraphicFramePr>
            <p:xfrm>
              <a:off x="668587" y="2331064"/>
              <a:ext cx="385916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0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391746472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475849991"/>
                        </a:ext>
                      </a:extLst>
                    </a:gridCol>
                  </a:tblGrid>
                  <a:tr h="4654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9" t="-1299" r="-301258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1266" t="-1299" r="-203165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1299" r="-101887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899" t="-1299" r="-2532" b="-32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-20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-30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5428348"/>
                  </p:ext>
                </p:extLst>
              </p:nvPr>
            </p:nvGraphicFramePr>
            <p:xfrm>
              <a:off x="668587" y="4400754"/>
              <a:ext cx="385916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0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323671822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952842174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-20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320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5428348"/>
                  </p:ext>
                </p:extLst>
              </p:nvPr>
            </p:nvGraphicFramePr>
            <p:xfrm>
              <a:off x="668587" y="4400754"/>
              <a:ext cx="385916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790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323671822"/>
                        </a:ext>
                      </a:extLst>
                    </a:gridCol>
                    <a:gridCol w="964790">
                      <a:extLst>
                        <a:ext uri="{9D8B030D-6E8A-4147-A177-3AD203B41FA5}">
                          <a16:colId xmlns:a16="http://schemas.microsoft.com/office/drawing/2014/main" val="2952842174"/>
                        </a:ext>
                      </a:extLst>
                    </a:gridCol>
                  </a:tblGrid>
                  <a:tr h="4654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29" t="-1299" r="-301258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266" t="-1299" r="-203165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0000" t="-1299" r="-101887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1899" t="-1299" r="-2532" b="-32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-20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-40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320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24162" y="2290682"/>
                <a:ext cx="2831690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1.11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≈1.05</m:t>
                    </m:r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162" y="2290682"/>
                <a:ext cx="2831690" cy="12311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24162" y="261374"/>
                <a:ext cx="2831690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1.44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≈1.20</m:t>
                    </m:r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162" y="261374"/>
                <a:ext cx="2831690" cy="12311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24162" y="4400754"/>
                <a:ext cx="2831690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4.44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≈2.11</m:t>
                    </m:r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162" y="4400754"/>
                <a:ext cx="2831690" cy="12311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50716" y="26137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7.</a:t>
            </a:r>
            <a:endParaRPr lang="en-GB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3677" y="233106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</a:t>
            </a:r>
            <a:endParaRPr lang="en-GB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8593" y="440075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9.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96632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062A948AAFF8408649458BA31E6383" ma:contentTypeVersion="10" ma:contentTypeDescription="Create a new document." ma:contentTypeScope="" ma:versionID="7db55108ea0ce42a328142386dbe5a16">
  <xsd:schema xmlns:xsd="http://www.w3.org/2001/XMLSchema" xmlns:xs="http://www.w3.org/2001/XMLSchema" xmlns:p="http://schemas.microsoft.com/office/2006/metadata/properties" xmlns:ns3="9f1c1b49-60dc-47a2-9f7a-c0cedb3dfa37" targetNamespace="http://schemas.microsoft.com/office/2006/metadata/properties" ma:root="true" ma:fieldsID="e5b8b7d6a4bc9d148a0305bb436a6d11" ns3:_="">
    <xsd:import namespace="9f1c1b49-60dc-47a2-9f7a-c0cedb3dfa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c1b49-60dc-47a2-9f7a-c0cedb3dfa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401183-A8B4-4FAD-8D69-D10E231BDF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184E5F-ACE1-442B-8B94-6FB09C3556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1c1b49-60dc-47a2-9f7a-c0cedb3dfa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F13468-2BD2-4518-AAFC-1431B8022FC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f1c1b49-60dc-47a2-9f7a-c0cedb3dfa37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615</Words>
  <Application>Microsoft Office PowerPoint</Application>
  <PresentationFormat>On-screen Show (4:3)</PresentationFormat>
  <Paragraphs>315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Standard Deviation From Non-Grouped Frequency Tables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ben.mansbridge</cp:lastModifiedBy>
  <cp:revision>127</cp:revision>
  <dcterms:created xsi:type="dcterms:W3CDTF">2018-01-26T08:52:52Z</dcterms:created>
  <dcterms:modified xsi:type="dcterms:W3CDTF">2020-07-22T17:49:44Z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0x0101002A062A948AAFF8408649458BA31E6383</vt:lpwstr>
  </property>
</Properties>
</file>