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89" r:id="rId5"/>
    <p:sldId id="299" r:id="rId6"/>
    <p:sldId id="298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2" d="100"/>
          <a:sy n="62" d="100"/>
        </p:scale>
        <p:origin x="8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1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31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1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Standard Deviation </a:t>
            </a:r>
            <a:r>
              <a:rPr lang="en-GB" sz="4400" b="1" dirty="0">
                <a:solidFill>
                  <a:schemeClr val="bg1"/>
                </a:solidFill>
              </a:rPr>
              <a:t>F</a:t>
            </a:r>
            <a:r>
              <a:rPr lang="en-GB" sz="4400" b="1" dirty="0" smtClean="0">
                <a:solidFill>
                  <a:schemeClr val="bg1"/>
                </a:solidFill>
              </a:rPr>
              <a:t>rom Grouped Frequency Tables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6429511"/>
                  </p:ext>
                </p:extLst>
              </p:nvPr>
            </p:nvGraphicFramePr>
            <p:xfrm>
              <a:off x="2631053" y="4231737"/>
              <a:ext cx="388189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4693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48669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42770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60468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618113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6429511"/>
                  </p:ext>
                </p:extLst>
              </p:nvPr>
            </p:nvGraphicFramePr>
            <p:xfrm>
              <a:off x="2631053" y="4231737"/>
              <a:ext cx="388189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4693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48669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42770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60468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618113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60000" t="-1299" r="-343750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25714" t="-1299" r="-29285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442424" t="-1299" r="-107071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26471" t="-1299" r="-3922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8" t="-104000" r="-123693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8" t="-204000" r="-123693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8" t="-304000" r="-123693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46875" y="278971"/>
                <a:ext cx="6617776" cy="561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</m:oMath>
                  </m:oMathPara>
                </a14:m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</m:oMath>
                  </m:oMathPara>
                </a14:m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75" y="278971"/>
                <a:ext cx="6617776" cy="56147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68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305333" y="598531"/>
            <a:ext cx="38459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sample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627005" y="619731"/>
            <a:ext cx="392233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sample variance and standard deviation of: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333" y="4460050"/>
                <a:ext cx="12284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33" y="4460050"/>
                <a:ext cx="1228499" cy="1569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44722" y="4460050"/>
                <a:ext cx="12284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722" y="4460050"/>
                <a:ext cx="1228499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2062079"/>
                  </p:ext>
                </p:extLst>
              </p:nvPr>
            </p:nvGraphicFramePr>
            <p:xfrm>
              <a:off x="305333" y="1833910"/>
              <a:ext cx="388189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4693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48669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42770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60468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618113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2062079"/>
                  </p:ext>
                </p:extLst>
              </p:nvPr>
            </p:nvGraphicFramePr>
            <p:xfrm>
              <a:off x="305333" y="1833910"/>
              <a:ext cx="388189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44693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48669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42770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60468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618113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58750" t="-1299" r="-345000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524286" t="-1299" r="-294286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37000" t="-1299" r="-106000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531683" t="-1299" r="-4950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50" t="-104000" r="-124476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50" t="-201316" r="-124476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50" t="-305333" r="-124476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636676"/>
                  </p:ext>
                </p:extLst>
              </p:nvPr>
            </p:nvGraphicFramePr>
            <p:xfrm>
              <a:off x="4608816" y="1833909"/>
              <a:ext cx="388189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329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471949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454154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60468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618113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636676"/>
                  </p:ext>
                </p:extLst>
              </p:nvPr>
            </p:nvGraphicFramePr>
            <p:xfrm>
              <a:off x="4608816" y="1833909"/>
              <a:ext cx="388189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3299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471949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454154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60468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618113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6667" t="-1299" r="-357692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91892" t="-1299" r="-27702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38000" t="-1299" r="-105000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32673" t="-1299" r="-3960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04" t="-104000" r="-125704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04" t="-201316" r="-125704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04" t="-305333" r="-125704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984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6599292"/>
                  </p:ext>
                </p:extLst>
              </p:nvPr>
            </p:nvGraphicFramePr>
            <p:xfrm>
              <a:off x="727582" y="261374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9907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20998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6599292"/>
                  </p:ext>
                </p:extLst>
              </p:nvPr>
            </p:nvGraphicFramePr>
            <p:xfrm>
              <a:off x="727582" y="261374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9907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20998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2593" t="-1333" r="-2963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" t="-100000" r="-35279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" t="-202667" r="-35279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54" t="-302667" r="-35279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309711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GB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2672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709644" y="240748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09643" y="2320751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GB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7588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09643" y="4400753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3693503"/>
                  </p:ext>
                </p:extLst>
              </p:nvPr>
            </p:nvGraphicFramePr>
            <p:xfrm>
              <a:off x="727582" y="2331883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9907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20998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3693503"/>
                  </p:ext>
                </p:extLst>
              </p:nvPr>
            </p:nvGraphicFramePr>
            <p:xfrm>
              <a:off x="727582" y="2331883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99076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20998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2593" t="-1333" r="-2963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4" t="-100000" r="-35279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4" t="-202667" r="-35279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4" t="-302667" r="-35279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488130"/>
                  </p:ext>
                </p:extLst>
              </p:nvPr>
            </p:nvGraphicFramePr>
            <p:xfrm>
              <a:off x="727582" y="4418978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432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3574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488130"/>
                  </p:ext>
                </p:extLst>
              </p:nvPr>
            </p:nvGraphicFramePr>
            <p:xfrm>
              <a:off x="727582" y="4418978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432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3574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86861" t="-1333" r="-2920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55" t="-100000" r="-35969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55" t="-202667" r="-35969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55" t="-302667" r="-35969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7490698"/>
                  </p:ext>
                </p:extLst>
              </p:nvPr>
            </p:nvGraphicFramePr>
            <p:xfrm>
              <a:off x="5127514" y="261374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0197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1809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7490698"/>
                  </p:ext>
                </p:extLst>
              </p:nvPr>
            </p:nvGraphicFramePr>
            <p:xfrm>
              <a:off x="5127514" y="261374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0197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1809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95522" t="-1333" r="-2985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53" t="-100000" r="-34937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53" t="-202667" r="-34937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53" t="-302667" r="-34937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416659"/>
                  </p:ext>
                </p:extLst>
              </p:nvPr>
            </p:nvGraphicFramePr>
            <p:xfrm>
              <a:off x="5127514" y="2331064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0197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18095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416659"/>
                  </p:ext>
                </p:extLst>
              </p:nvPr>
            </p:nvGraphicFramePr>
            <p:xfrm>
              <a:off x="5127514" y="2331064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0197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18095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95522" t="-1333" r="-2985" b="-3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53" t="-100000" r="-34937" b="-2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53" t="-202667" r="-34937" b="-1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53" t="-302667" r="-34937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511373"/>
                  </p:ext>
                </p:extLst>
              </p:nvPr>
            </p:nvGraphicFramePr>
            <p:xfrm>
              <a:off x="5127514" y="4418978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0197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18095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511373"/>
                  </p:ext>
                </p:extLst>
              </p:nvPr>
            </p:nvGraphicFramePr>
            <p:xfrm>
              <a:off x="5127514" y="4418978"/>
              <a:ext cx="322007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0197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818095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95522" t="-1333" r="-2985" b="-3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" t="-100000" r="-34937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" t="-202667" r="-34937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53" t="-302667" r="-34937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229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3016259"/>
                  </p:ext>
                </p:extLst>
              </p:nvPr>
            </p:nvGraphicFramePr>
            <p:xfrm>
              <a:off x="668583" y="261374"/>
              <a:ext cx="598294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964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07663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06129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88142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9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3016259"/>
                  </p:ext>
                </p:extLst>
              </p:nvPr>
            </p:nvGraphicFramePr>
            <p:xfrm>
              <a:off x="668583" y="261374"/>
              <a:ext cx="598294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964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07663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06129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88142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2353" t="-1299" r="-308824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1582" t="-1299" r="-196610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1648" t="-1299" r="-91209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7407" t="-1299" r="-2469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2" t="-104000" r="-238014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2" t="-201316" r="-238014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9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2" t="-305333" r="-238014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069390" y="261374"/>
                <a:ext cx="1592832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90" y="261374"/>
                <a:ext cx="1592832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69390" y="2298910"/>
                <a:ext cx="1906956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2.86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≈1.69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90" y="2298910"/>
                <a:ext cx="1906956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69390" y="4393789"/>
                <a:ext cx="1906956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2.86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≈1.69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90" y="4393789"/>
                <a:ext cx="1906956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50716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3677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3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863327"/>
                  </p:ext>
                </p:extLst>
              </p:nvPr>
            </p:nvGraphicFramePr>
            <p:xfrm>
              <a:off x="668583" y="2331064"/>
              <a:ext cx="598294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964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07663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06129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88142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3863327"/>
                  </p:ext>
                </p:extLst>
              </p:nvPr>
            </p:nvGraphicFramePr>
            <p:xfrm>
              <a:off x="668583" y="2331064"/>
              <a:ext cx="598294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964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07663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06129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88142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72353" t="-1299" r="-308824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61582" t="-1299" r="-196610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51648" t="-1299" r="-91209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07407" t="-1299" r="-2469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2" t="-104000" r="-238014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2" t="-204000" r="-238014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42" t="-304000" r="-238014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125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8906348"/>
                  </p:ext>
                </p:extLst>
              </p:nvPr>
            </p:nvGraphicFramePr>
            <p:xfrm>
              <a:off x="641548" y="4400754"/>
              <a:ext cx="598294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964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07663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06129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88142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8906348"/>
                  </p:ext>
                </p:extLst>
              </p:nvPr>
            </p:nvGraphicFramePr>
            <p:xfrm>
              <a:off x="641548" y="4400754"/>
              <a:ext cx="5982940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9649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32387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07663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06129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988142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72353" t="-1299" r="-30823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63068" t="-1299" r="-197727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51099" t="-1299" r="-91209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506790" t="-1299" r="-2469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42" t="-104000" r="-237671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42" t="-201316" r="-237671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42" t="-305333" r="-237671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442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@Mr Mansbridge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434742"/>
                  </p:ext>
                </p:extLst>
              </p:nvPr>
            </p:nvGraphicFramePr>
            <p:xfrm>
              <a:off x="668582" y="261374"/>
              <a:ext cx="6130423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351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578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10317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33396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1012500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720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434742"/>
                  </p:ext>
                </p:extLst>
              </p:nvPr>
            </p:nvGraphicFramePr>
            <p:xfrm>
              <a:off x="668582" y="261374"/>
              <a:ext cx="6130423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351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578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103173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33396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1012500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3988" t="-1299" r="-310983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0440" t="-1299" r="-195604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2688" t="-1299" r="-9139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7229" t="-1299" r="-2410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3" t="-104000" r="-23700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3" t="-201316" r="-237000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3" t="-305333" r="-23700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720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069389" y="261374"/>
                <a:ext cx="2487565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11.42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≈3.38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89" y="261374"/>
                <a:ext cx="2487565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69390" y="2298910"/>
                <a:ext cx="1906956" cy="1292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  <m:acc>
                      <m:accPr>
                        <m:chr m:val="̇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≈2.31</m:t>
                    </m:r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90" y="2298910"/>
                <a:ext cx="1906956" cy="12923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69390" y="4393789"/>
                <a:ext cx="1906956" cy="1300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n-US" sz="3200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3200" dirty="0" smtClean="0">
                    <a:solidFill>
                      <a:srgbClr val="FF0000"/>
                    </a:solidFill>
                  </a:rPr>
                  <a:t> </a:t>
                </a:r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390" y="4393789"/>
                <a:ext cx="1906956" cy="13003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50716" y="26137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r>
              <a:rPr lang="en-US" sz="2400" b="1" dirty="0" smtClean="0"/>
              <a:t>.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3677" y="233106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3" y="4400754"/>
            <a:ext cx="41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  <a:r>
              <a:rPr lang="en-US" sz="2400" b="1" dirty="0" smtClean="0"/>
              <a:t>.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0272967"/>
                  </p:ext>
                </p:extLst>
              </p:nvPr>
            </p:nvGraphicFramePr>
            <p:xfrm>
              <a:off x="668583" y="2331064"/>
              <a:ext cx="6130422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351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578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103172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33396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1012500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16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144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0272967"/>
                  </p:ext>
                </p:extLst>
              </p:nvPr>
            </p:nvGraphicFramePr>
            <p:xfrm>
              <a:off x="668583" y="2331064"/>
              <a:ext cx="6130422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3518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57836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103172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33396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1012500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73988" t="-1299" r="-310983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60440" t="-1299" r="-195604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52688" t="-1299" r="-91398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07229" t="-1299" r="-2410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33" t="-104000" r="-237000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16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33" t="-204000" r="-237000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320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33" t="-304000" r="-23700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144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6145837"/>
                  </p:ext>
                </p:extLst>
              </p:nvPr>
            </p:nvGraphicFramePr>
            <p:xfrm>
              <a:off x="641547" y="4400754"/>
              <a:ext cx="6157457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156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6250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108037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3839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1016965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358673">
                    <a:tc>
                      <a:txBody>
                        <a:bodyPr/>
                        <a:lstStyle/>
                        <a:p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16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35867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&lt;14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144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6145837"/>
                  </p:ext>
                </p:extLst>
              </p:nvPr>
            </p:nvGraphicFramePr>
            <p:xfrm>
              <a:off x="641547" y="4400754"/>
              <a:ext cx="6157457" cy="18370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1560">
                      <a:extLst>
                        <a:ext uri="{9D8B030D-6E8A-4147-A177-3AD203B41FA5}">
                          <a16:colId xmlns:a16="http://schemas.microsoft.com/office/drawing/2014/main" val="1671720194"/>
                        </a:ext>
                      </a:extLst>
                    </a:gridCol>
                    <a:gridCol w="1062501">
                      <a:extLst>
                        <a:ext uri="{9D8B030D-6E8A-4147-A177-3AD203B41FA5}">
                          <a16:colId xmlns:a16="http://schemas.microsoft.com/office/drawing/2014/main" val="2026823771"/>
                        </a:ext>
                      </a:extLst>
                    </a:gridCol>
                    <a:gridCol w="1108037">
                      <a:extLst>
                        <a:ext uri="{9D8B030D-6E8A-4147-A177-3AD203B41FA5}">
                          <a16:colId xmlns:a16="http://schemas.microsoft.com/office/drawing/2014/main" val="1608100580"/>
                        </a:ext>
                      </a:extLst>
                    </a:gridCol>
                    <a:gridCol w="1138394">
                      <a:extLst>
                        <a:ext uri="{9D8B030D-6E8A-4147-A177-3AD203B41FA5}">
                          <a16:colId xmlns:a16="http://schemas.microsoft.com/office/drawing/2014/main" val="1584855207"/>
                        </a:ext>
                      </a:extLst>
                    </a:gridCol>
                    <a:gridCol w="1016965">
                      <a:extLst>
                        <a:ext uri="{9D8B030D-6E8A-4147-A177-3AD203B41FA5}">
                          <a16:colId xmlns:a16="http://schemas.microsoft.com/office/drawing/2014/main" val="282906777"/>
                        </a:ext>
                      </a:extLst>
                    </a:gridCol>
                  </a:tblGrid>
                  <a:tr h="465455">
                    <a:tc>
                      <a:txBody>
                        <a:bodyPr/>
                        <a:lstStyle/>
                        <a:p>
                          <a:pPr/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73563" t="-1299" r="-310345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261538" t="-1299" r="-196703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51872" t="-1299" r="-91444" b="-3220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505988" t="-1299" r="-2395" b="-32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95901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32" t="-104000" r="-237209" b="-2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16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7589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32" t="-201316" r="-237209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45345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332" t="-305333" r="-237209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144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21724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966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10" ma:contentTypeDescription="Create a new document." ma:contentTypeScope="" ma:versionID="7db55108ea0ce42a328142386dbe5a16">
  <xsd:schema xmlns:xsd="http://www.w3.org/2001/XMLSchema" xmlns:xs="http://www.w3.org/2001/XMLSchema" xmlns:p="http://schemas.microsoft.com/office/2006/metadata/properties" xmlns:ns3="9f1c1b49-60dc-47a2-9f7a-c0cedb3dfa37" targetNamespace="http://schemas.microsoft.com/office/2006/metadata/properties" ma:root="true" ma:fieldsID="e5b8b7d6a4bc9d148a0305bb436a6d11" ns3:_="">
    <xsd:import namespace="9f1c1b49-60dc-47a2-9f7a-c0cedb3dfa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F13468-2BD2-4518-AAFC-1431B8022FCB}">
  <ds:schemaRefs>
    <ds:schemaRef ds:uri="http://purl.org/dc/elements/1.1/"/>
    <ds:schemaRef ds:uri="http://schemas.microsoft.com/office/2006/metadata/properties"/>
    <ds:schemaRef ds:uri="9f1c1b49-60dc-47a2-9f7a-c0cedb3dfa3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184E5F-ACE1-442B-8B94-6FB09C355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401183-A8B4-4FAD-8D69-D10E231BDF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630</Words>
  <Application>Microsoft Office PowerPoint</Application>
  <PresentationFormat>On-screen Show (4:3)</PresentationFormat>
  <Paragraphs>241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Standard Deviation From Grouped Frequency Tables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ben.mansbridge</cp:lastModifiedBy>
  <cp:revision>139</cp:revision>
  <dcterms:created xsi:type="dcterms:W3CDTF">2018-01-26T08:52:52Z</dcterms:created>
  <dcterms:modified xsi:type="dcterms:W3CDTF">2020-07-22T17:55:35Z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