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89" r:id="rId5"/>
    <p:sldId id="292" r:id="rId6"/>
    <p:sldId id="296" r:id="rId7"/>
    <p:sldId id="294" r:id="rId8"/>
    <p:sldId id="29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Enlargement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(</a:t>
            </a:r>
            <a:r>
              <a:rPr lang="en-GB" sz="4400" b="1" dirty="0" err="1">
                <a:solidFill>
                  <a:schemeClr val="bg1"/>
                </a:solidFill>
              </a:rPr>
              <a:t>inc.</a:t>
            </a:r>
            <a:r>
              <a:rPr lang="en-GB" sz="4400" b="1" dirty="0">
                <a:solidFill>
                  <a:schemeClr val="bg1"/>
                </a:solidFill>
              </a:rPr>
              <a:t> fractional &amp; negative)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7104F98-BD51-4EAD-B115-57AF777B719E}"/>
                  </a:ext>
                </a:extLst>
              </p:cNvPr>
              <p:cNvSpPr/>
              <p:nvPr/>
            </p:nvSpPr>
            <p:spPr>
              <a:xfrm>
                <a:off x="2838907" y="4025175"/>
                <a:ext cx="35675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chemeClr val="bg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Scale factor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3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, centre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(3</m:t>
                    </m:r>
                    <m:r>
                      <a:rPr lang="en-GB" sz="2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, 6)</m:t>
                    </m:r>
                  </m:oMath>
                </a14:m>
                <a:endParaRPr lang="en-GB" sz="24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7104F98-BD51-4EAD-B115-57AF777B71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907" y="4025175"/>
                <a:ext cx="3567580" cy="461665"/>
              </a:xfrm>
              <a:prstGeom prst="rect">
                <a:avLst/>
              </a:prstGeom>
              <a:blipFill>
                <a:blip r:embed="rId7"/>
                <a:stretch>
                  <a:fillRect l="-2735" t="-10526" r="-684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EBD1435-3D26-4616-AC5D-004BCBBBC329}"/>
                  </a:ext>
                </a:extLst>
              </p:cNvPr>
              <p:cNvSpPr/>
              <p:nvPr/>
            </p:nvSpPr>
            <p:spPr>
              <a:xfrm>
                <a:off x="2838907" y="4704418"/>
                <a:ext cx="3833678" cy="613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chemeClr val="bg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Scale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, centre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(</m:t>
                    </m:r>
                    <m:r>
                      <a:rPr lang="en-GB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−2</m:t>
                    </m:r>
                    <m:r>
                      <a:rPr lang="en-GB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, </m:t>
                    </m:r>
                    <m:r>
                      <a:rPr lang="en-GB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1</m:t>
                    </m:r>
                    <m:r>
                      <a:rPr lang="en-GB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)</m:t>
                    </m:r>
                  </m:oMath>
                </a14:m>
                <a:endParaRPr lang="en-GB" sz="24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EBD1435-3D26-4616-AC5D-004BCBBBC3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907" y="4704418"/>
                <a:ext cx="3833678" cy="613886"/>
              </a:xfrm>
              <a:prstGeom prst="rect">
                <a:avLst/>
              </a:prstGeom>
              <a:blipFill>
                <a:blip r:embed="rId8"/>
                <a:stretch>
                  <a:fillRect l="-2544" b="-11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BAA65AD-EFC6-4605-B2D3-905ED3BE5F8B}"/>
                  </a:ext>
                </a:extLst>
              </p:cNvPr>
              <p:cNvSpPr/>
              <p:nvPr/>
            </p:nvSpPr>
            <p:spPr>
              <a:xfrm>
                <a:off x="2838907" y="5535882"/>
                <a:ext cx="37968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chemeClr val="bg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Scale factor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−2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, centre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(</m:t>
                    </m:r>
                    <m:r>
                      <a:rPr lang="en-GB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4</m:t>
                    </m:r>
                    <m:r>
                      <a:rPr lang="en-GB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, </m:t>
                    </m:r>
                    <m:r>
                      <a:rPr lang="en-GB" sz="2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0</m:t>
                    </m:r>
                    <m:r>
                      <a:rPr lang="en-GB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Calibri Light" panose="020F0302020204030204" pitchFamily="34" charset="0"/>
                      </a:rPr>
                      <m:t>)</m:t>
                    </m:r>
                  </m:oMath>
                </a14:m>
                <a:endParaRPr lang="en-GB" sz="24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BAA65AD-EFC6-4605-B2D3-905ED3BE5F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8907" y="5535882"/>
                <a:ext cx="3796809" cy="461665"/>
              </a:xfrm>
              <a:prstGeom prst="rect">
                <a:avLst/>
              </a:prstGeom>
              <a:blipFill>
                <a:blip r:embed="rId9"/>
                <a:stretch>
                  <a:fillRect l="-2568" t="-10526" r="-482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015" y="54965"/>
            <a:ext cx="4382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@PixiMaths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EC3645-30EF-463E-B413-C8C77CD1A0FE}"/>
              </a:ext>
            </a:extLst>
          </p:cNvPr>
          <p:cNvSpPr txBox="1"/>
          <p:nvPr/>
        </p:nvSpPr>
        <p:spPr>
          <a:xfrm>
            <a:off x="4669768" y="54965"/>
            <a:ext cx="4382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alibri" panose="020F0502020204030204"/>
              </a:rPr>
              <a:t>Your Turn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1272BE-BD26-4682-93C5-71BFBAA895FB}"/>
                  </a:ext>
                </a:extLst>
              </p:cNvPr>
              <p:cNvSpPr txBox="1"/>
              <p:nvPr/>
            </p:nvSpPr>
            <p:spPr>
              <a:xfrm>
                <a:off x="92015" y="543566"/>
                <a:ext cx="4382219" cy="1868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Triangle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𝐴𝐵𝐶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has coordinates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2)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𝐵</m:t>
                    </m:r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6)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𝐶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(8, 4)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Where will the point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′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be on the image of</a:t>
                </a:r>
                <a:r>
                  <a:rPr kumimoji="0" lang="en-GB" sz="1800" b="0" i="0" u="none" strike="noStrike" kern="1200" cap="none" spc="0" normalizeH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triangle if it is enlarged by scale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800" b="0" i="1" u="none" strike="noStrike" kern="1200" cap="none" spc="0" normalizeH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from centre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(0, 4)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1272BE-BD26-4682-93C5-71BFBAA89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15" y="543566"/>
                <a:ext cx="4382219" cy="1868460"/>
              </a:xfrm>
              <a:prstGeom prst="rect">
                <a:avLst/>
              </a:prstGeom>
              <a:blipFill>
                <a:blip r:embed="rId2"/>
                <a:stretch>
                  <a:fillRect l="-1113" t="-1629" b="-4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E98065-6CBD-41AB-AAB9-5C6A650E9C7B}"/>
                  </a:ext>
                </a:extLst>
              </p:cNvPr>
              <p:cNvSpPr txBox="1"/>
              <p:nvPr/>
            </p:nvSpPr>
            <p:spPr>
              <a:xfrm>
                <a:off x="4669766" y="543566"/>
                <a:ext cx="4382219" cy="1868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Triangle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𝐴𝐵𝐶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has coordinates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2)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𝐵</m:t>
                    </m:r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6)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𝐶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(8, 4)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Where will the point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′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be on the image of</a:t>
                </a:r>
                <a:r>
                  <a:rPr kumimoji="0" lang="en-GB" sz="1800" b="0" i="0" u="none" strike="noStrike" kern="1200" cap="none" spc="0" normalizeH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triangle if it is enlarged by scale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1800" b="0" i="1" u="none" strike="noStrike" kern="1200" cap="none" spc="0" normalizeH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1800" b="0" i="1" u="none" strike="noStrike" kern="1200" cap="none" spc="0" normalizeH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1800" b="0" i="1" u="none" strike="noStrike" kern="1200" cap="none" spc="0" normalizeH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from centre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(0, 4)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E98065-6CBD-41AB-AAB9-5C6A650E9C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766" y="543566"/>
                <a:ext cx="4382219" cy="1868460"/>
              </a:xfrm>
              <a:prstGeom prst="rect">
                <a:avLst/>
              </a:prstGeom>
              <a:blipFill>
                <a:blip r:embed="rId3"/>
                <a:stretch>
                  <a:fillRect l="-1113" t="-1629" b="-4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>
            <a:extLst>
              <a:ext uri="{FF2B5EF4-FFF2-40B4-BE49-F238E27FC236}">
                <a16:creationId xmlns:a16="http://schemas.microsoft.com/office/drawing/2014/main" id="{99B175CD-34E6-4E50-A494-23AB5328D3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15" y="2412026"/>
            <a:ext cx="4287895" cy="429786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2E953ED-A7DA-44D2-8B8A-63E5E43897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4092" y="2411640"/>
            <a:ext cx="4287895" cy="429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015" y="54965"/>
            <a:ext cx="4382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@PixiMaths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EC3645-30EF-463E-B413-C8C77CD1A0FE}"/>
              </a:ext>
            </a:extLst>
          </p:cNvPr>
          <p:cNvSpPr txBox="1"/>
          <p:nvPr/>
        </p:nvSpPr>
        <p:spPr>
          <a:xfrm>
            <a:off x="4669768" y="54965"/>
            <a:ext cx="4382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alibri" panose="020F0502020204030204"/>
              </a:rPr>
              <a:t>Your Turn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1272BE-BD26-4682-93C5-71BFBAA895FB}"/>
                  </a:ext>
                </a:extLst>
              </p:cNvPr>
              <p:cNvSpPr txBox="1"/>
              <p:nvPr/>
            </p:nvSpPr>
            <p:spPr>
              <a:xfrm>
                <a:off x="92015" y="543566"/>
                <a:ext cx="4382219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Triangle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𝐴𝐵𝐶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has coordinates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2)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𝐵</m:t>
                    </m:r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6)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𝐶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(8, 4)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Where will the point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′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be on the image of</a:t>
                </a:r>
                <a:r>
                  <a:rPr kumimoji="0" lang="en-GB" sz="1800" b="0" i="0" u="none" strike="noStrike" kern="1200" cap="none" spc="0" normalizeH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triangle if it is enlarged by scale factor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−2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from centre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(8, 0)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E1272BE-BD26-4682-93C5-71BFBAA89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15" y="543566"/>
                <a:ext cx="4382219" cy="1754326"/>
              </a:xfrm>
              <a:prstGeom prst="rect">
                <a:avLst/>
              </a:prstGeom>
              <a:blipFill>
                <a:blip r:embed="rId2"/>
                <a:stretch>
                  <a:fillRect l="-1113" t="-1736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E98065-6CBD-41AB-AAB9-5C6A650E9C7B}"/>
                  </a:ext>
                </a:extLst>
              </p:cNvPr>
              <p:cNvSpPr txBox="1"/>
              <p:nvPr/>
            </p:nvSpPr>
            <p:spPr>
              <a:xfrm>
                <a:off x="4669766" y="543566"/>
                <a:ext cx="4382219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Triangle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𝐴𝐵𝐶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has coordinates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2)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𝐵</m:t>
                    </m:r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6)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𝐶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(8, 4)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Where will the point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′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be on the image of</a:t>
                </a:r>
                <a:r>
                  <a:rPr kumimoji="0" lang="en-GB" sz="1800" b="0" i="0" u="none" strike="noStrike" kern="1200" cap="none" spc="0" normalizeH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triangle if it is enlarged by scale factor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−3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from centre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(8, 0)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?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E98065-6CBD-41AB-AAB9-5C6A650E9C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766" y="543566"/>
                <a:ext cx="4382219" cy="1754326"/>
              </a:xfrm>
              <a:prstGeom prst="rect">
                <a:avLst/>
              </a:prstGeom>
              <a:blipFill>
                <a:blip r:embed="rId3"/>
                <a:stretch>
                  <a:fillRect l="-1113" t="-1736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7B9CFFC-04F2-4DA6-9FF3-AC2FCC13AE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15" y="2412026"/>
            <a:ext cx="4287895" cy="42978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DD1DDE-4206-4335-8376-8C5E32FD04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4092" y="2411640"/>
            <a:ext cx="4287895" cy="429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134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@PixiMaths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946ECE8-8A3F-4AA9-AAA2-816ECD48B682}"/>
                  </a:ext>
                </a:extLst>
              </p:cNvPr>
              <p:cNvSpPr txBox="1"/>
              <p:nvPr/>
            </p:nvSpPr>
            <p:spPr>
              <a:xfrm>
                <a:off x="92015" y="112241"/>
                <a:ext cx="895997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Triangle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𝐴𝐵𝐶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has coordinates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2)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𝐵</m:t>
                    </m:r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6)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𝐶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(8, 4)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Where will the point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′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be on the image of</a:t>
                </a:r>
                <a:r>
                  <a:rPr kumimoji="0" lang="en-GB" sz="1800" b="0" i="0" u="none" strike="noStrike" kern="1200" cap="none" spc="0" normalizeH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triangle if it is enlarged by: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946ECE8-8A3F-4AA9-AAA2-816ECD48B6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15" y="112241"/>
                <a:ext cx="8959970" cy="923330"/>
              </a:xfrm>
              <a:prstGeom prst="rect">
                <a:avLst/>
              </a:prstGeom>
              <a:blipFill>
                <a:blip r:embed="rId2"/>
                <a:stretch>
                  <a:fillRect l="-544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8">
                <a:extLst>
                  <a:ext uri="{FF2B5EF4-FFF2-40B4-BE49-F238E27FC236}">
                    <a16:creationId xmlns:a16="http://schemas.microsoft.com/office/drawing/2014/main" id="{A4921027-BA03-48B7-9070-D679E4BE12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31723097"/>
                  </p:ext>
                </p:extLst>
              </p:nvPr>
            </p:nvGraphicFramePr>
            <p:xfrm>
              <a:off x="92015" y="1184693"/>
              <a:ext cx="9000000" cy="540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341334372"/>
                        </a:ext>
                      </a:extLst>
                    </a:gridCol>
                    <a:gridCol w="3240000">
                      <a:extLst>
                        <a:ext uri="{9D8B030D-6E8A-4147-A177-3AD203B41FA5}">
                          <a16:colId xmlns:a16="http://schemas.microsoft.com/office/drawing/2014/main" val="340137351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371890976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4241217198"/>
                        </a:ext>
                      </a:extLst>
                    </a:gridCol>
                    <a:gridCol w="3240000">
                      <a:extLst>
                        <a:ext uri="{9D8B030D-6E8A-4147-A177-3AD203B41FA5}">
                          <a16:colId xmlns:a16="http://schemas.microsoft.com/office/drawing/2014/main" val="123486779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963737644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1)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(0, 0)</m:t>
                              </m:r>
                            </m:oMath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11)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11845096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(0, 0)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12)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1736008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3)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(0, 0)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13)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4897661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4)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(0, 0)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14)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713291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5)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(0, 0)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15)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2424226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6)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16)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(8, 6)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3325041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7)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17)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(8, 6)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70773845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8)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18)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(8, 6)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480401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9)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19)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(8, 6)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2802525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10)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20)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(8, 6)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540296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8">
                <a:extLst>
                  <a:ext uri="{FF2B5EF4-FFF2-40B4-BE49-F238E27FC236}">
                    <a16:creationId xmlns:a16="http://schemas.microsoft.com/office/drawing/2014/main" id="{A4921027-BA03-48B7-9070-D679E4BE12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31723097"/>
                  </p:ext>
                </p:extLst>
              </p:nvPr>
            </p:nvGraphicFramePr>
            <p:xfrm>
              <a:off x="92015" y="1184693"/>
              <a:ext cx="9000000" cy="540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341334372"/>
                        </a:ext>
                      </a:extLst>
                    </a:gridCol>
                    <a:gridCol w="3240000">
                      <a:extLst>
                        <a:ext uri="{9D8B030D-6E8A-4147-A177-3AD203B41FA5}">
                          <a16:colId xmlns:a16="http://schemas.microsoft.com/office/drawing/2014/main" val="3401373519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2371890976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4241217198"/>
                        </a:ext>
                      </a:extLst>
                    </a:gridCol>
                    <a:gridCol w="3240000">
                      <a:extLst>
                        <a:ext uri="{9D8B030D-6E8A-4147-A177-3AD203B41FA5}">
                          <a16:colId xmlns:a16="http://schemas.microsoft.com/office/drawing/2014/main" val="1234867798"/>
                        </a:ext>
                      </a:extLst>
                    </a:gridCol>
                    <a:gridCol w="720000">
                      <a:extLst>
                        <a:ext uri="{9D8B030D-6E8A-4147-A177-3AD203B41FA5}">
                          <a16:colId xmlns:a16="http://schemas.microsoft.com/office/drawing/2014/main" val="3963737644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1)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761" r="-161394" b="-8977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11)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5451" r="-22180" b="-8977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11845096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761" t="-101136" r="-161394" b="-8079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12)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5451" t="-101136" r="-22180" b="-8079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1736008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3)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761" t="-198876" r="-161394" b="-6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13)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5451" t="-198876" r="-22180" b="-6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4897661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4)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761" t="-298876" r="-161394" b="-5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14)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5451" t="-298876" r="-22180" b="-5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713291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5)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761" t="-398876" r="-161394" b="-4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15)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5451" t="-398876" r="-22180" b="-4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2424226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6)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761" t="-504545" r="-161394" b="-4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16)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5451" t="-504545" r="-22180" b="-4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3325041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7)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761" t="-597753" r="-161394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17)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5451" t="-597753" r="-2218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70773845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8)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761" t="-697753" r="-161394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18)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5451" t="-697753" r="-2218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480401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9)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761" t="-806818" r="-161394" b="-1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19)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5451" t="-806818" r="-22180" b="-1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2802525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10)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761" t="-896629" r="-161394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20)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5451" t="-896629" r="-22180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540296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@PixiMaths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946ECE8-8A3F-4AA9-AAA2-816ECD48B682}"/>
                  </a:ext>
                </a:extLst>
              </p:cNvPr>
              <p:cNvSpPr txBox="1"/>
              <p:nvPr/>
            </p:nvSpPr>
            <p:spPr>
              <a:xfrm>
                <a:off x="92015" y="112241"/>
                <a:ext cx="895997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Triangle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𝐴𝐵𝐶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has coordinates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2)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𝐵</m:t>
                    </m:r>
                    <m:r>
                      <a:rPr kumimoji="0" lang="en-GB" sz="1800" b="0" i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(4, 6)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𝐶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(8, 4)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dirty="0">
                  <a:latin typeface="Calibri" panose="020F0502020204030204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Where will the point </a:t>
                </a:r>
                <a14:m>
                  <m:oMath xmlns:m="http://schemas.openxmlformats.org/officeDocument/2006/math"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𝐴</m:t>
                    </m:r>
                    <m:r>
                      <a:rPr kumimoji="0" lang="en-GB" sz="1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′</m:t>
                    </m:r>
                  </m:oMath>
                </a14:m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be on the image of</a:t>
                </a:r>
                <a:r>
                  <a:rPr kumimoji="0" lang="en-GB" sz="1800" b="0" i="0" u="none" strike="noStrike" kern="1200" cap="none" spc="0" normalizeH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the triangle if it is enlarged by: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946ECE8-8A3F-4AA9-AAA2-816ECD48B6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15" y="112241"/>
                <a:ext cx="8959970" cy="923330"/>
              </a:xfrm>
              <a:prstGeom prst="rect">
                <a:avLst/>
              </a:prstGeom>
              <a:blipFill>
                <a:blip r:embed="rId2"/>
                <a:stretch>
                  <a:fillRect l="-544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8">
                <a:extLst>
                  <a:ext uri="{FF2B5EF4-FFF2-40B4-BE49-F238E27FC236}">
                    <a16:creationId xmlns:a16="http://schemas.microsoft.com/office/drawing/2014/main" id="{A4921027-BA03-48B7-9070-D679E4BE12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9578697"/>
                  </p:ext>
                </p:extLst>
              </p:nvPr>
            </p:nvGraphicFramePr>
            <p:xfrm>
              <a:off x="34505" y="1184693"/>
              <a:ext cx="9144000" cy="540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341334372"/>
                        </a:ext>
                      </a:extLst>
                    </a:gridCol>
                    <a:gridCol w="3060000">
                      <a:extLst>
                        <a:ext uri="{9D8B030D-6E8A-4147-A177-3AD203B41FA5}">
                          <a16:colId xmlns:a16="http://schemas.microsoft.com/office/drawing/2014/main" val="3401373519"/>
                        </a:ext>
                      </a:extLst>
                    </a:gridCol>
                    <a:gridCol w="900000">
                      <a:extLst>
                        <a:ext uri="{9D8B030D-6E8A-4147-A177-3AD203B41FA5}">
                          <a16:colId xmlns:a16="http://schemas.microsoft.com/office/drawing/2014/main" val="2371890976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4241217198"/>
                        </a:ext>
                      </a:extLst>
                    </a:gridCol>
                    <a:gridCol w="3168000">
                      <a:extLst>
                        <a:ext uri="{9D8B030D-6E8A-4147-A177-3AD203B41FA5}">
                          <a16:colId xmlns:a16="http://schemas.microsoft.com/office/drawing/2014/main" val="1234867798"/>
                        </a:ext>
                      </a:extLst>
                    </a:gridCol>
                    <a:gridCol w="936000">
                      <a:extLst>
                        <a:ext uri="{9D8B030D-6E8A-4147-A177-3AD203B41FA5}">
                          <a16:colId xmlns:a16="http://schemas.microsoft.com/office/drawing/2014/main" val="3963737644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1)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  <a:latin typeface="+mn-lt"/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kumimoji="0" lang="en-GB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(0, 0)</m:t>
                              </m:r>
                            </m:oMath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0" lang="en-GB" sz="1600" b="1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r>
                                <a:rPr kumimoji="0" lang="en-GB" sz="1600" b="1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𝟖</m:t>
                              </m:r>
                              <m:r>
                                <a:rPr kumimoji="0" lang="en-GB" sz="1600" b="1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, </m:t>
                              </m:r>
                              <m:r>
                                <a:rPr kumimoji="0" lang="en-GB" sz="1600" b="1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𝟒</m:t>
                              </m:r>
                              <m:r>
                                <a:rPr kumimoji="0" lang="en-GB" sz="1600" b="1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oMath>
                          </a14:m>
                          <a:r>
                            <a:rPr kumimoji="0" lang="en-GB" sz="16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11)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11845096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(0, 0)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𝟏𝟐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12)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1736008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3)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(0, 0)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𝟏𝟔</m:t>
                                  </m:r>
                                  <m:r>
                                    <a:rPr lang="en-GB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en-GB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e>
                              </m:d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13)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4897661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4)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(0, 0)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14)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713291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5)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(0, 0)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15)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𝟏𝟖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2424226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6)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  <m:r>
                                    <a:rPr lang="en-GB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en-GB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e>
                              </m:d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16)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(8, 6)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𝟐𝟐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3325041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7)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17)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(8, 6)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𝟏𝟔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70773845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8)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18)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(8, 6)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6480401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9)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19)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(8, 6)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2802525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10)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(4, −2)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20)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Scale factor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 from centre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(8, 6)</m:t>
                              </m:r>
                            </m:oMath>
                          </a14:m>
                          <a:endParaRPr lang="en-GB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GB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600" b="1" dirty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540296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8">
                <a:extLst>
                  <a:ext uri="{FF2B5EF4-FFF2-40B4-BE49-F238E27FC236}">
                    <a16:creationId xmlns:a16="http://schemas.microsoft.com/office/drawing/2014/main" id="{A4921027-BA03-48B7-9070-D679E4BE12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9578697"/>
                  </p:ext>
                </p:extLst>
              </p:nvPr>
            </p:nvGraphicFramePr>
            <p:xfrm>
              <a:off x="34505" y="1184693"/>
              <a:ext cx="9144000" cy="540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0000">
                      <a:extLst>
                        <a:ext uri="{9D8B030D-6E8A-4147-A177-3AD203B41FA5}">
                          <a16:colId xmlns:a16="http://schemas.microsoft.com/office/drawing/2014/main" val="341334372"/>
                        </a:ext>
                      </a:extLst>
                    </a:gridCol>
                    <a:gridCol w="3060000">
                      <a:extLst>
                        <a:ext uri="{9D8B030D-6E8A-4147-A177-3AD203B41FA5}">
                          <a16:colId xmlns:a16="http://schemas.microsoft.com/office/drawing/2014/main" val="3401373519"/>
                        </a:ext>
                      </a:extLst>
                    </a:gridCol>
                    <a:gridCol w="900000">
                      <a:extLst>
                        <a:ext uri="{9D8B030D-6E8A-4147-A177-3AD203B41FA5}">
                          <a16:colId xmlns:a16="http://schemas.microsoft.com/office/drawing/2014/main" val="2371890976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4241217198"/>
                        </a:ext>
                      </a:extLst>
                    </a:gridCol>
                    <a:gridCol w="3168000">
                      <a:extLst>
                        <a:ext uri="{9D8B030D-6E8A-4147-A177-3AD203B41FA5}">
                          <a16:colId xmlns:a16="http://schemas.microsoft.com/office/drawing/2014/main" val="1234867798"/>
                        </a:ext>
                      </a:extLst>
                    </a:gridCol>
                    <a:gridCol w="936000">
                      <a:extLst>
                        <a:ext uri="{9D8B030D-6E8A-4147-A177-3AD203B41FA5}">
                          <a16:colId xmlns:a16="http://schemas.microsoft.com/office/drawing/2014/main" val="3963737644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1)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7729" r="-181275" b="-8977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324" r="-514865" b="-8977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11)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9038" r="-29615" b="-8977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4675" b="-8977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1845096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7729" t="-101136" r="-181275" b="-8079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324" t="-101136" r="-514865" b="-8079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12)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9038" t="-101136" r="-29615" b="-8079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4675" t="-101136" b="-8079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1736008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3)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7729" t="-198876" r="-181275" b="-6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324" t="-198876" r="-514865" b="-6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13)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9038" t="-198876" r="-29615" b="-6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4675" t="-198876" b="-6988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897661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4)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7729" t="-298876" r="-181275" b="-5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324" t="-298876" r="-514865" b="-5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14)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9038" t="-298876" r="-29615" b="-5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4675" t="-298876" b="-5988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7132917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5)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7729" t="-398876" r="-181275" b="-4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324" t="-398876" r="-514865" b="-4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15)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9038" t="-398876" r="-29615" b="-4988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4675" t="-398876" b="-4988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424226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6)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7729" t="-504545" r="-181275" b="-4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324" t="-504545" r="-514865" b="-4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16)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9038" t="-504545" r="-29615" b="-4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4675" t="-504545" b="-4045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325041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7)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7729" t="-597753" r="-181275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324" t="-597753" r="-514865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17)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9038" t="-597753" r="-29615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4675" t="-597753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0773845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8)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7729" t="-697753" r="-181275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324" t="-697753" r="-514865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18)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9038" t="-697753" r="-29615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4675" t="-697753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64804014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9)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7729" t="-806818" r="-181275" b="-1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324" t="-806818" r="-514865" b="-1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19)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9038" t="-806818" r="-29615" b="-102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4675" t="-806818" b="-10227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28025250"/>
                      </a:ext>
                    </a:extLst>
                  </a:tr>
                  <a:tr h="540000"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10)</a:t>
                          </a: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7729" t="-896629" r="-181275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324" t="-896629" r="-514865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FontTx/>
                            <a:buNone/>
                            <a:defRPr/>
                          </a:pPr>
                          <a:r>
                            <a:rPr lang="en-GB" sz="1600" b="0" dirty="0">
                              <a:solidFill>
                                <a:schemeClr val="tx1"/>
                              </a:solidFill>
                            </a:rPr>
                            <a:t>20)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9038" t="-896629" r="-29615" b="-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74675" t="-896629" b="-11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540296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67295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A3AFDF658FE94AAC70CD23DBCF8E2C" ma:contentTypeVersion="10" ma:contentTypeDescription="Create a new document." ma:contentTypeScope="" ma:versionID="c7f98e4f7aa2af65a1ede296f7e09931">
  <xsd:schema xmlns:xsd="http://www.w3.org/2001/XMLSchema" xmlns:xs="http://www.w3.org/2001/XMLSchema" xmlns:p="http://schemas.microsoft.com/office/2006/metadata/properties" xmlns:ns3="831f1419-0446-499f-bdee-01680e863720" targetNamespace="http://schemas.microsoft.com/office/2006/metadata/properties" ma:root="true" ma:fieldsID="ee978020421c1b628e49aca0dbb8dfb7" ns3:_="">
    <xsd:import namespace="831f1419-0446-499f-bdee-01680e86372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1f1419-0446-499f-bdee-01680e8637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7DF01-EDF2-4C1F-A0DF-CEEC608E5FC7}">
  <ds:schemaRefs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831f1419-0446-499f-bdee-01680e863720"/>
  </ds:schemaRefs>
</ds:datastoreItem>
</file>

<file path=customXml/itemProps2.xml><?xml version="1.0" encoding="utf-8"?>
<ds:datastoreItem xmlns:ds="http://schemas.openxmlformats.org/officeDocument/2006/customXml" ds:itemID="{BC399F77-FFEC-42EC-81E0-B232D59277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15F513-592A-487B-85A4-670ECC0071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1f1419-0446-499f-bdee-01680e8637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960</Words>
  <Application>Microsoft Office PowerPoint</Application>
  <PresentationFormat>On-screen Show (4:3)</PresentationFormat>
  <Paragraphs>137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Enlargement (inc. fractional &amp; negative)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114</cp:revision>
  <dcterms:created xsi:type="dcterms:W3CDTF">2018-01-26T08:52:52Z</dcterms:created>
  <dcterms:modified xsi:type="dcterms:W3CDTF">2020-07-16T08:31:21Z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0x0101006CA3AFDF658FE94AAC70CD23DBCF8E2C</vt:lpwstr>
  </property>
</Properties>
</file>