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89" r:id="rId5"/>
    <p:sldId id="292" r:id="rId6"/>
    <p:sldId id="294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Multiplying unit fractions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640485" y="3562234"/>
                <a:ext cx="1238608" cy="971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485" y="3562234"/>
                <a:ext cx="1238608" cy="9713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654031" y="4581761"/>
                <a:ext cx="1238608" cy="971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4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031" y="4581761"/>
                <a:ext cx="1238608" cy="9713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6D5967-32CC-48AD-9882-00F8367BDB6F}"/>
                  </a:ext>
                </a:extLst>
              </p:cNvPr>
              <p:cNvSpPr/>
              <p:nvPr/>
            </p:nvSpPr>
            <p:spPr>
              <a:xfrm>
                <a:off x="2603925" y="5601288"/>
                <a:ext cx="1423275" cy="1063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4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2400" b="1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26D5967-32CC-48AD-9882-00F8367BDB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925" y="5601288"/>
                <a:ext cx="1423275" cy="106368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023935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023935" cy="925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1023935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1023935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@missolivemaths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574666" y="217977"/>
                <a:ext cx="3896247" cy="6270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0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?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?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?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66" y="217977"/>
                <a:ext cx="3896247" cy="62706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352934" y="-78755"/>
                <a:ext cx="4216400" cy="70155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?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?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/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i="1" dirty="0">
                  <a:latin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?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GB" sz="2000" b="1" dirty="0"/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?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𝟗𝟎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𝒃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𝒃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934" y="-78755"/>
                <a:ext cx="4216400" cy="70155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@missolivemaths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574666" y="217977"/>
                <a:ext cx="3896247" cy="6270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GB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9625" indent="-809625">
                  <a:lnSpc>
                    <a:spcPct val="14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66" y="217977"/>
                <a:ext cx="3896247" cy="62706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352934" y="-78755"/>
                <a:ext cx="4216400" cy="70155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GB" sz="20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GB" sz="2000" b="1" dirty="0"/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𝟖𝟏</m:t>
                        </m:r>
                      </m:den>
                    </m:f>
                  </m:oMath>
                </a14:m>
                <a:endParaRPr lang="en-GB" sz="2000" b="1" i="1" dirty="0">
                  <a:latin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GB" sz="2000" b="1" dirty="0"/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𝟔𝟎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𝟗𝟎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𝟕𝟓</m:t>
                        </m:r>
                      </m:den>
                    </m:f>
                  </m:oMath>
                </a14:m>
                <a:endParaRPr lang="en-GB" sz="2000" b="1" dirty="0"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𝒃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GB" sz="2000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801688" indent="-801688">
                  <a:lnSpc>
                    <a:spcPct val="14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𝒃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934" y="-78755"/>
                <a:ext cx="4216400" cy="70155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@missolivemaths</a:t>
            </a:r>
          </a:p>
        </p:txBody>
      </p:sp>
    </p:spTree>
    <p:extLst>
      <p:ext uri="{BB962C8B-B14F-4D97-AF65-F5344CB8AC3E}">
        <p14:creationId xmlns:p14="http://schemas.microsoft.com/office/powerpoint/2010/main" val="344035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B1CEBF3115D74AB73E622B053010E9" ma:contentTypeVersion="13" ma:contentTypeDescription="Create a new document." ma:contentTypeScope="" ma:versionID="5ea490d8b108ce980f8b6d415237299c">
  <xsd:schema xmlns:xsd="http://www.w3.org/2001/XMLSchema" xmlns:xs="http://www.w3.org/2001/XMLSchema" xmlns:p="http://schemas.microsoft.com/office/2006/metadata/properties" xmlns:ns3="289ec6f6-4531-4941-acd2-a1b024baca28" xmlns:ns4="e54d222e-2adc-4a90-a1d4-7ffd5cff3ec1" targetNamespace="http://schemas.microsoft.com/office/2006/metadata/properties" ma:root="true" ma:fieldsID="301e992c6ef73a81eb592444b81eafc6" ns3:_="" ns4:_="">
    <xsd:import namespace="289ec6f6-4531-4941-acd2-a1b024baca28"/>
    <xsd:import namespace="e54d222e-2adc-4a90-a1d4-7ffd5cff3e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ec6f6-4531-4941-acd2-a1b024bac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4d222e-2adc-4a90-a1d4-7ffd5cff3ec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7219C8-49D4-44D5-92EB-F293F0DEDB11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e54d222e-2adc-4a90-a1d4-7ffd5cff3ec1"/>
    <ds:schemaRef ds:uri="289ec6f6-4531-4941-acd2-a1b024baca28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07C5423-1E2F-42AB-9295-D7F5A9292A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9ec6f6-4531-4941-acd2-a1b024baca28"/>
    <ds:schemaRef ds:uri="e54d222e-2adc-4a90-a1d4-7ffd5cff3e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C4BA9C-135C-407B-A64D-CAFA98003D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222</Words>
  <Application>Microsoft Office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Multiplying unit fractions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109</cp:revision>
  <dcterms:created xsi:type="dcterms:W3CDTF">2018-01-26T08:52:52Z</dcterms:created>
  <dcterms:modified xsi:type="dcterms:W3CDTF">2020-07-14T11:24:14Z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0x010100D3B1CEBF3115D74AB73E622B053010E9</vt:lpwstr>
  </property>
</Properties>
</file>