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Answers can be given as both decimals and fractions in terms of tenths or hundredths.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592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394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489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Adding and subtracting tenths and hundredths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308974" y="3870057"/>
                <a:ext cx="156401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974" y="3870057"/>
                <a:ext cx="1564018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2EA4CC5C-87C0-4DAB-8976-BAA117C6A4B6}"/>
              </a:ext>
            </a:extLst>
          </p:cNvPr>
          <p:cNvSpPr txBox="1"/>
          <p:nvPr/>
        </p:nvSpPr>
        <p:spPr>
          <a:xfrm>
            <a:off x="4099810" y="296805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22A70B0-047C-484C-B260-61F1F3117059}"/>
                  </a:ext>
                </a:extLst>
              </p:cNvPr>
              <p:cNvSpPr/>
              <p:nvPr/>
            </p:nvSpPr>
            <p:spPr>
              <a:xfrm>
                <a:off x="3205918" y="4595365"/>
                <a:ext cx="1811201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0.4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22A70B0-047C-484C-B260-61F1F31170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918" y="4595365"/>
                <a:ext cx="1811201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9107961-424E-46D4-ACF2-ED0D2B378955}"/>
                  </a:ext>
                </a:extLst>
              </p:cNvPr>
              <p:cNvSpPr/>
              <p:nvPr/>
            </p:nvSpPr>
            <p:spPr>
              <a:xfrm>
                <a:off x="3185382" y="5443059"/>
                <a:ext cx="198112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0.4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9107961-424E-46D4-ACF2-ED0D2B3789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382" y="5443059"/>
                <a:ext cx="1981120" cy="7861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1997150" cy="14144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+0.2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1997150" cy="14144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2131866" cy="14276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0.3+</m:t>
                      </m:r>
                      <m:f>
                        <m:fPr>
                          <m:ctrlPr>
                            <a:rPr lang="en-GB" sz="32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2131866" cy="14276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50C375AA-4B4C-4D11-AB6C-6639FC338C6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@MsSandsMaths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63D7A65-6256-435B-AD37-C8A7FBA25CE9}"/>
                  </a:ext>
                </a:extLst>
              </p:cNvPr>
              <p:cNvSpPr/>
              <p:nvPr/>
            </p:nvSpPr>
            <p:spPr>
              <a:xfrm>
                <a:off x="252803" y="3698229"/>
                <a:ext cx="272228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+0.23+</m:t>
                      </m:r>
                      <m:f>
                        <m:fPr>
                          <m:ctrlPr>
                            <a:rPr lang="en-GB" sz="2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 dirty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63D7A65-6256-435B-AD37-C8A7FBA25C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03" y="3698229"/>
                <a:ext cx="2722284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55FC07E-E82E-4AB8-B502-2EB163D66898}"/>
                  </a:ext>
                </a:extLst>
              </p:cNvPr>
              <p:cNvSpPr/>
              <p:nvPr/>
            </p:nvSpPr>
            <p:spPr>
              <a:xfrm>
                <a:off x="4745982" y="3717222"/>
                <a:ext cx="272228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+0.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35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i="1" dirty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i="1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55FC07E-E82E-4AB8-B502-2EB163D668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82" y="3717222"/>
                <a:ext cx="2722284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67968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 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0.4+ 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0.4+ 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4+ 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0.04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40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40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0.33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33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6796861"/>
              </a:xfrm>
              <a:prstGeom prst="rect">
                <a:avLst/>
              </a:prstGeom>
              <a:blipFill>
                <a:blip r:embed="rId3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1" y="141543"/>
                <a:ext cx="4216400" cy="71033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10. </a:t>
                </a:r>
                <a14:m>
                  <m:oMath xmlns:m="http://schemas.openxmlformats.org/officeDocument/2006/math">
                    <m:r>
                      <a:rPr kumimoji="0" lang="en-GB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0.44+ 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000" dirty="0">
                        <a:latin typeface="Cambria Math" panose="02040503050406030204" pitchFamily="18" charset="0"/>
                      </a:rPr>
                      <m:t>0.44+ 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0.76 −0.3+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.76 −(0.4+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0.76 −(0.4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)=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49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−(0.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76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)=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1" y="141543"/>
                <a:ext cx="4216400" cy="7103355"/>
              </a:xfrm>
              <a:prstGeom prst="rect">
                <a:avLst/>
              </a:prstGeom>
              <a:blipFill>
                <a:blip r:embed="rId4"/>
                <a:stretch>
                  <a:fillRect l="-15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E71A2AE-28C0-4424-950D-DDDFA0E1AA5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@MsSandsMaths</a:t>
            </a: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67968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 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0.7</a:t>
                </a:r>
                <a:r>
                  <a:rPr kumimoji="0" lang="en-GB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0.4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0.7</a:t>
                </a:r>
                <a:r>
                  <a:rPr kumimoji="0" lang="en-GB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0.4+ 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0.7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0.4+ 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0.43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4+ 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0.07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0.04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0.01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40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0.37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37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40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0.33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0.07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33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0.07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6796861"/>
              </a:xfrm>
              <a:prstGeom prst="rect">
                <a:avLst/>
              </a:prstGeom>
              <a:blipFill>
                <a:blip r:embed="rId3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1" y="141543"/>
                <a:ext cx="4216400" cy="7550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10. </a:t>
                </a:r>
                <a14:m>
                  <m:oMath xmlns:m="http://schemas.openxmlformats.org/officeDocument/2006/math">
                    <m:r>
                      <a:rPr kumimoji="0" lang="en-GB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0.44+ 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0.81 or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81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100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000" dirty="0">
                        <a:latin typeface="Cambria Math" panose="02040503050406030204" pitchFamily="18" charset="0"/>
                      </a:rPr>
                      <m:t>0.44+ 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1.17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117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GB" sz="2000" dirty="0"/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0.27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0.27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0.33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33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0.76 −0.3+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0.5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000" dirty="0"/>
                  <a:t> </a:t>
                </a:r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.76 −(0.4+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0.06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0.76 −(0.4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)=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-0.03 or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49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−(0.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76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)=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-0.57 or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57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1" y="141543"/>
                <a:ext cx="4216400" cy="7550657"/>
              </a:xfrm>
              <a:prstGeom prst="rect">
                <a:avLst/>
              </a:prstGeom>
              <a:blipFill>
                <a:blip r:embed="rId4"/>
                <a:stretch>
                  <a:fillRect l="-15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@MsSandsMaths</a:t>
            </a:r>
          </a:p>
        </p:txBody>
      </p:sp>
    </p:spTree>
    <p:extLst>
      <p:ext uri="{BB962C8B-B14F-4D97-AF65-F5344CB8AC3E}">
        <p14:creationId xmlns:p14="http://schemas.microsoft.com/office/powerpoint/2010/main" val="787495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2409</TotalTime>
  <Words>394</Words>
  <Application>Microsoft Office PowerPoint</Application>
  <PresentationFormat>On-screen Show (4:3)</PresentationFormat>
  <Paragraphs>92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Adding and subtracting tenths and hundredths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119</cp:revision>
  <dcterms:created xsi:type="dcterms:W3CDTF">2018-01-26T08:52:52Z</dcterms:created>
  <dcterms:modified xsi:type="dcterms:W3CDTF">2020-07-16T08:35:27Z</dcterms:modified>
</cp:coreProperties>
</file>