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12" r:id="rId4"/>
    <p:sldId id="31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4355F-C3DA-4936-9F6D-D2670078258D}" v="2" dt="2022-09-12T11:08:33.0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89362" autoAdjust="0"/>
  </p:normalViewPr>
  <p:slideViewPr>
    <p:cSldViewPr snapToGrid="0">
      <p:cViewPr varScale="1">
        <p:scale>
          <a:sx n="111" d="100"/>
          <a:sy n="111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Ladell-Stuart" userId="846676de-306a-4242-a3c4-b2beac49e74c" providerId="ADAL" clId="{23E4355F-C3DA-4936-9F6D-D2670078258D}"/>
    <pc:docChg chg="custSel modSld">
      <pc:chgData name="Alex Ladell-Stuart" userId="846676de-306a-4242-a3c4-b2beac49e74c" providerId="ADAL" clId="{23E4355F-C3DA-4936-9F6D-D2670078258D}" dt="2022-09-12T11:08:33.046" v="49"/>
      <pc:docMkLst>
        <pc:docMk/>
      </pc:docMkLst>
      <pc:sldChg chg="modSp mod">
        <pc:chgData name="Alex Ladell-Stuart" userId="846676de-306a-4242-a3c4-b2beac49e74c" providerId="ADAL" clId="{23E4355F-C3DA-4936-9F6D-D2670078258D}" dt="2022-09-12T11:08:23.156" v="45" actId="1076"/>
        <pc:sldMkLst>
          <pc:docMk/>
          <pc:sldMk cId="2161365427" sldId="302"/>
        </pc:sldMkLst>
        <pc:spChg chg="mod">
          <ac:chgData name="Alex Ladell-Stuart" userId="846676de-306a-4242-a3c4-b2beac49e74c" providerId="ADAL" clId="{23E4355F-C3DA-4936-9F6D-D2670078258D}" dt="2022-09-12T11:08:02.641" v="4" actId="20577"/>
          <ac:spMkLst>
            <pc:docMk/>
            <pc:sldMk cId="2161365427" sldId="302"/>
            <ac:spMk id="2" creationId="{00000000-0000-0000-0000-000000000000}"/>
          </ac:spMkLst>
        </pc:spChg>
        <pc:spChg chg="mod">
          <ac:chgData name="Alex Ladell-Stuart" userId="846676de-306a-4242-a3c4-b2beac49e74c" providerId="ADAL" clId="{23E4355F-C3DA-4936-9F6D-D2670078258D}" dt="2022-09-12T11:08:23.156" v="45" actId="1076"/>
          <ac:spMkLst>
            <pc:docMk/>
            <pc:sldMk cId="2161365427" sldId="302"/>
            <ac:spMk id="10" creationId="{8A944944-E635-41E3-8DA4-5CC8ADAB9CED}"/>
          </ac:spMkLst>
        </pc:spChg>
        <pc:spChg chg="mod">
          <ac:chgData name="Alex Ladell-Stuart" userId="846676de-306a-4242-a3c4-b2beac49e74c" providerId="ADAL" clId="{23E4355F-C3DA-4936-9F6D-D2670078258D}" dt="2022-09-12T11:08:05.192" v="9" actId="20577"/>
          <ac:spMkLst>
            <pc:docMk/>
            <pc:sldMk cId="2161365427" sldId="302"/>
            <ac:spMk id="11" creationId="{00000000-0000-0000-0000-000000000000}"/>
          </ac:spMkLst>
        </pc:spChg>
      </pc:sldChg>
      <pc:sldChg chg="addSp delSp modSp mod">
        <pc:chgData name="Alex Ladell-Stuart" userId="846676de-306a-4242-a3c4-b2beac49e74c" providerId="ADAL" clId="{23E4355F-C3DA-4936-9F6D-D2670078258D}" dt="2022-09-12T11:08:27.756" v="47"/>
        <pc:sldMkLst>
          <pc:docMk/>
          <pc:sldMk cId="3849504620" sldId="312"/>
        </pc:sldMkLst>
        <pc:spChg chg="del">
          <ac:chgData name="Alex Ladell-Stuart" userId="846676de-306a-4242-a3c4-b2beac49e74c" providerId="ADAL" clId="{23E4355F-C3DA-4936-9F6D-D2670078258D}" dt="2022-09-12T11:08:27.427" v="46" actId="478"/>
          <ac:spMkLst>
            <pc:docMk/>
            <pc:sldMk cId="3849504620" sldId="312"/>
            <ac:spMk id="3" creationId="{8A944944-E635-41E3-8DA4-5CC8ADAB9CED}"/>
          </ac:spMkLst>
        </pc:spChg>
        <pc:spChg chg="add mod">
          <ac:chgData name="Alex Ladell-Stuart" userId="846676de-306a-4242-a3c4-b2beac49e74c" providerId="ADAL" clId="{23E4355F-C3DA-4936-9F6D-D2670078258D}" dt="2022-09-12T11:08:27.756" v="47"/>
          <ac:spMkLst>
            <pc:docMk/>
            <pc:sldMk cId="3849504620" sldId="312"/>
            <ac:spMk id="6" creationId="{0CD88CE5-8717-64B8-3442-A25E35F6E0CC}"/>
          </ac:spMkLst>
        </pc:spChg>
      </pc:sldChg>
      <pc:sldChg chg="addSp delSp modSp mod">
        <pc:chgData name="Alex Ladell-Stuart" userId="846676de-306a-4242-a3c4-b2beac49e74c" providerId="ADAL" clId="{23E4355F-C3DA-4936-9F6D-D2670078258D}" dt="2022-09-12T11:08:33.046" v="49"/>
        <pc:sldMkLst>
          <pc:docMk/>
          <pc:sldMk cId="2165048798" sldId="316"/>
        </pc:sldMkLst>
        <pc:spChg chg="del">
          <ac:chgData name="Alex Ladell-Stuart" userId="846676de-306a-4242-a3c4-b2beac49e74c" providerId="ADAL" clId="{23E4355F-C3DA-4936-9F6D-D2670078258D}" dt="2022-09-12T11:08:32.681" v="48" actId="478"/>
          <ac:spMkLst>
            <pc:docMk/>
            <pc:sldMk cId="2165048798" sldId="316"/>
            <ac:spMk id="3" creationId="{8A944944-E635-41E3-8DA4-5CC8ADAB9CED}"/>
          </ac:spMkLst>
        </pc:spChg>
        <pc:spChg chg="add mod">
          <ac:chgData name="Alex Ladell-Stuart" userId="846676de-306a-4242-a3c4-b2beac49e74c" providerId="ADAL" clId="{23E4355F-C3DA-4936-9F6D-D2670078258D}" dt="2022-09-12T11:08:33.046" v="49"/>
          <ac:spMkLst>
            <pc:docMk/>
            <pc:sldMk cId="2165048798" sldId="316"/>
            <ac:spMk id="7" creationId="{A7935D81-B6AC-6620-8003-A20E506E68F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12/09/2022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15759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Length between two points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45038" y="3378085"/>
                <a:ext cx="2646988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4,−2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5,−1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1,1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2,2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038" y="3378085"/>
                <a:ext cx="2646988" cy="28623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211669"/>
            <a:ext cx="191288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  <a:p>
            <a:r>
              <a:rPr lang="en-GB" dirty="0">
                <a:solidFill>
                  <a:schemeClr val="bg1"/>
                </a:solidFill>
              </a:rPr>
              <a:t>@mrladellstuart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4345" y="486737"/>
                <a:ext cx="4349329" cy="1696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Length of the straight line segment between:</a:t>
                </a: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(0,0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5" y="486737"/>
                <a:ext cx="4349329" cy="1696105"/>
              </a:xfrm>
              <a:prstGeom prst="rect">
                <a:avLst/>
              </a:prstGeom>
              <a:blipFill>
                <a:blip r:embed="rId2"/>
                <a:stretch>
                  <a:fillRect l="-2244" b="-7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596345" y="483931"/>
                <a:ext cx="4349329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Length of the straight line segment between:</a:t>
                </a: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GB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GB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345" y="483931"/>
                <a:ext cx="4349329" cy="1754326"/>
              </a:xfrm>
              <a:prstGeom prst="rect">
                <a:avLst/>
              </a:prstGeom>
              <a:blipFill>
                <a:blip r:embed="rId3"/>
                <a:stretch>
                  <a:fillRect l="-2244" b="-3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0854" y="-182880"/>
                <a:ext cx="4572000" cy="63800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(0,0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(1,2)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(2,1)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(2,1)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(−2,1)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−2,−1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2,−1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54" y="-182880"/>
                <a:ext cx="4572000" cy="6380016"/>
              </a:xfrm>
              <a:prstGeom prst="rect">
                <a:avLst/>
              </a:prstGeom>
              <a:blipFill>
                <a:blip r:embed="rId2"/>
                <a:stretch>
                  <a:fillRect b="-1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96100" y="-182880"/>
                <a:ext cx="4378083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5,−1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1,1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2,2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2,10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−2,−10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10,−10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−2,−10</m:t>
                        </m:r>
                      </m:e>
                    </m:d>
                  </m:oMath>
                </a14:m>
                <a:endParaRPr lang="en-GB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100" y="-182880"/>
                <a:ext cx="4378083" cy="65556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CD88CE5-8717-64B8-3442-A25E35F6E0CC}"/>
              </a:ext>
            </a:extLst>
          </p:cNvPr>
          <p:cNvSpPr txBox="1"/>
          <p:nvPr/>
        </p:nvSpPr>
        <p:spPr>
          <a:xfrm>
            <a:off x="7231118" y="6211669"/>
            <a:ext cx="191288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  <a:p>
            <a:r>
              <a:rPr lang="en-GB" dirty="0">
                <a:solidFill>
                  <a:schemeClr val="bg1"/>
                </a:solidFill>
              </a:rPr>
              <a:t>@mrladellstuart</a:t>
            </a:r>
          </a:p>
        </p:txBody>
      </p:sp>
    </p:spTree>
    <p:extLst>
      <p:ext uri="{BB962C8B-B14F-4D97-AF65-F5344CB8AC3E}">
        <p14:creationId xmlns:p14="http://schemas.microsoft.com/office/powerpoint/2010/main" val="384950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0628" y="0"/>
                <a:ext cx="4572000" cy="63800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(0,0</m:t>
                    </m:r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(1,2)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(2,1)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(2,1)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(−2,1)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−2,−1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2,−1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" y="0"/>
                <a:ext cx="4572000" cy="6380016"/>
              </a:xfrm>
              <a:prstGeom prst="rect">
                <a:avLst/>
              </a:prstGeom>
              <a:blipFill>
                <a:blip r:embed="rId2"/>
                <a:stretch>
                  <a:fillRect b="-1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30529" y="0"/>
                <a:ext cx="4378083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5,−1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1,1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2,2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2,10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10,−2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−2,−10</m:t>
                        </m:r>
                      </m:e>
                    </m:d>
                  </m:oMath>
                </a14:m>
                <a:endParaRPr lang="en-GB" sz="2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10,−10</m:t>
                        </m:r>
                      </m:e>
                    </m:d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−2,−10</m:t>
                        </m:r>
                      </m:e>
                    </m:d>
                  </m:oMath>
                </a14:m>
                <a:endParaRPr lang="en-GB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529" y="0"/>
                <a:ext cx="4378083" cy="65556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88720" y="293205"/>
                <a:ext cx="4219302" cy="6237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600" dirty="0">
                    <a:solidFill>
                      <a:srgbClr val="FF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✓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endParaRPr lang="en-GB" sz="2600" dirty="0">
                  <a:solidFill>
                    <a:srgbClr val="FF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600" dirty="0">
                          <a:solidFill>
                            <a:srgbClr val="FF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✓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endParaRPr lang="en-GB" sz="2600" i="1" dirty="0">
                  <a:solidFill>
                    <a:srgbClr val="FF0000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600" dirty="0">
                    <a:solidFill>
                      <a:srgbClr val="FF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✓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endParaRPr lang="en-GB" sz="2600" b="0" dirty="0">
                  <a:solidFill>
                    <a:srgbClr val="FF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endParaRPr lang="en-GB" sz="2600" i="1" dirty="0">
                  <a:solidFill>
                    <a:srgbClr val="FF0000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600" dirty="0">
                          <a:solidFill>
                            <a:srgbClr val="FF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✓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		</a:t>
                </a:r>
                <a:r>
                  <a:rPr lang="en-GB" sz="2600" dirty="0">
                    <a:solidFill>
                      <a:srgbClr val="FF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✓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800"/>
                  </a:spcAft>
                </a:pPr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	</a:t>
                </a:r>
                <a:r>
                  <a:rPr lang="en-GB" sz="2600" dirty="0">
                    <a:solidFill>
                      <a:srgbClr val="FF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✓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720" y="293205"/>
                <a:ext cx="4219302" cy="6237092"/>
              </a:xfrm>
              <a:prstGeom prst="rect">
                <a:avLst/>
              </a:prstGeom>
              <a:blipFill>
                <a:blip r:embed="rId4"/>
                <a:stretch>
                  <a:fillRect b="-14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7427566" y="71142"/>
                <a:ext cx="1844529" cy="6734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2600" dirty="0">
                          <a:solidFill>
                            <a:srgbClr val="FF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✓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2600" dirty="0">
                          <a:solidFill>
                            <a:srgbClr val="FF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✓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</m:oMath>
                  </m:oMathPara>
                </a14:m>
                <a:endParaRPr lang="en-GB" sz="2600" i="1" dirty="0">
                  <a:solidFill>
                    <a:srgbClr val="FF0000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endParaRPr lang="en-GB" sz="2600" i="1" dirty="0">
                  <a:solidFill>
                    <a:srgbClr val="FF0000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GB" sz="2600" dirty="0">
                          <a:solidFill>
                            <a:srgbClr val="FF000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✓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</m:oMath>
                  </m:oMathPara>
                </a14:m>
                <a:endParaRPr lang="en-GB" sz="2600" i="1" dirty="0">
                  <a:solidFill>
                    <a:srgbClr val="FF0000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600" dirty="0">
                    <a:solidFill>
                      <a:srgbClr val="FF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4✓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13</m:t>
                    </m:r>
                  </m:oMath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600" dirty="0">
                    <a:solidFill>
                      <a:srgbClr val="FF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4✓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13</m:t>
                    </m:r>
                  </m:oMath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GB" sz="2600" dirty="0">
                    <a:solidFill>
                      <a:srgbClr val="FF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12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566" y="71142"/>
                <a:ext cx="1844529" cy="6734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7935D81-B6AC-6620-8003-A20E506E68FD}"/>
              </a:ext>
            </a:extLst>
          </p:cNvPr>
          <p:cNvSpPr txBox="1"/>
          <p:nvPr/>
        </p:nvSpPr>
        <p:spPr>
          <a:xfrm>
            <a:off x="7231118" y="6211669"/>
            <a:ext cx="191288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  <a:p>
            <a:r>
              <a:rPr lang="en-GB" dirty="0">
                <a:solidFill>
                  <a:schemeClr val="bg1"/>
                </a:solidFill>
              </a:rPr>
              <a:t>@mrladellstuart</a:t>
            </a:r>
          </a:p>
        </p:txBody>
      </p:sp>
    </p:spTree>
    <p:extLst>
      <p:ext uri="{BB962C8B-B14F-4D97-AF65-F5344CB8AC3E}">
        <p14:creationId xmlns:p14="http://schemas.microsoft.com/office/powerpoint/2010/main" val="2165048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239</Words>
  <Application>Microsoft Office PowerPoint</Application>
  <PresentationFormat>On-screen Show (4:3)</PresentationFormat>
  <Paragraphs>68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Straight Line Graphs:  Length between two points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Alex Ladell-Stuart</cp:lastModifiedBy>
  <cp:revision>108</cp:revision>
  <cp:lastPrinted>2022-09-12T11:02:32Z</cp:lastPrinted>
  <dcterms:created xsi:type="dcterms:W3CDTF">2018-01-26T08:52:52Z</dcterms:created>
  <dcterms:modified xsi:type="dcterms:W3CDTF">2022-09-12T11:08:35Z</dcterms:modified>
</cp:coreProperties>
</file>