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27" r:id="rId3"/>
    <p:sldId id="332" r:id="rId4"/>
    <p:sldId id="333" r:id="rId5"/>
    <p:sldId id="334" r:id="rId6"/>
    <p:sldId id="335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9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Identifying Conjugates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23A2C8-F62F-4FC5-9804-D188ED6C1C6C}"/>
                  </a:ext>
                </a:extLst>
              </p:cNvPr>
              <p:cNvSpPr txBox="1"/>
              <p:nvPr/>
            </p:nvSpPr>
            <p:spPr>
              <a:xfrm>
                <a:off x="2621406" y="3905663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chemeClr val="bg1"/>
                    </a:solidFill>
                  </a:rPr>
                  <a:t>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>
                    <a:solidFill>
                      <a:schemeClr val="bg1"/>
                    </a:solidFill>
                  </a:rPr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>
                    <a:solidFill>
                      <a:schemeClr val="bg1"/>
                    </a:solidFill>
                  </a:rPr>
                  <a:t> + 1?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23A2C8-F62F-4FC5-9804-D188ED6C1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406" y="3905663"/>
                <a:ext cx="3901188" cy="443391"/>
              </a:xfrm>
              <a:prstGeom prst="rect">
                <a:avLst/>
              </a:prstGeom>
              <a:blipFill>
                <a:blip r:embed="rId6"/>
                <a:stretch>
                  <a:fillRect l="-1563" t="-138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D774959-F049-49A1-89F8-187509CC1323}"/>
                  </a:ext>
                </a:extLst>
              </p:cNvPr>
              <p:cNvSpPr txBox="1"/>
              <p:nvPr/>
            </p:nvSpPr>
            <p:spPr>
              <a:xfrm>
                <a:off x="2310358" y="4707775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chemeClr val="bg1"/>
                    </a:solidFill>
                  </a:rPr>
                  <a:t>  Is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>
                    <a:solidFill>
                      <a:schemeClr val="bg1"/>
                    </a:solidFill>
                  </a:rPr>
                  <a:t> - 1 the conjugate of 1 +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>
                    <a:solidFill>
                      <a:schemeClr val="bg1"/>
                    </a:solidFill>
                  </a:rPr>
                  <a:t>? 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D774959-F049-49A1-89F8-187509CC1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358" y="4707775"/>
                <a:ext cx="4212236" cy="443391"/>
              </a:xfrm>
              <a:prstGeom prst="rect">
                <a:avLst/>
              </a:prstGeom>
              <a:blipFill>
                <a:blip r:embed="rId7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5010932" y="4182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5010931" y="142869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5061288" y="243911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5061288" y="342900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5061288" y="44599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5061288" y="542930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/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blipFill>
                <a:blip r:embed="rId2"/>
                <a:stretch>
                  <a:fillRect l="-1563" t="-138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/>
              <p:nvPr/>
            </p:nvSpPr>
            <p:spPr>
              <a:xfrm>
                <a:off x="76357" y="1385413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+ 1?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7" y="1385413"/>
                <a:ext cx="4212236" cy="443391"/>
              </a:xfrm>
              <a:prstGeom prst="rect">
                <a:avLst/>
              </a:prstGeom>
              <a:blipFill>
                <a:blip r:embed="rId3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/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blipFill>
                <a:blip r:embed="rId4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3607C1F-BB4C-4761-9E7F-6AE872B3B09A}"/>
                  </a:ext>
                </a:extLst>
              </p:cNvPr>
              <p:cNvSpPr txBox="1"/>
              <p:nvPr/>
            </p:nvSpPr>
            <p:spPr>
              <a:xfrm>
                <a:off x="76357" y="3429000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3607C1F-BB4C-4761-9E7F-6AE872B3B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7" y="3429000"/>
                <a:ext cx="4212236" cy="443391"/>
              </a:xfrm>
              <a:prstGeom prst="rect">
                <a:avLst/>
              </a:prstGeom>
              <a:blipFill>
                <a:blip r:embed="rId5"/>
                <a:stretch>
                  <a:fillRect t="-1389" b="-20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D9FBF22-AAA3-4252-8CA6-8371B48CDEA5}"/>
                  </a:ext>
                </a:extLst>
              </p:cNvPr>
              <p:cNvSpPr txBox="1"/>
              <p:nvPr/>
            </p:nvSpPr>
            <p:spPr>
              <a:xfrm>
                <a:off x="0" y="4418881"/>
                <a:ext cx="4212236" cy="429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-1 -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D9FBF22-AAA3-4252-8CA6-8371B48CD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18881"/>
                <a:ext cx="4212236" cy="429092"/>
              </a:xfrm>
              <a:prstGeom prst="rect">
                <a:avLst/>
              </a:prstGeom>
              <a:blipFill>
                <a:blip r:embed="rId6"/>
                <a:stretch>
                  <a:fillRect t="-1429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6F35D28-F003-4F57-BA08-D66C0C3ABCC8}"/>
                  </a:ext>
                </a:extLst>
              </p:cNvPr>
              <p:cNvSpPr txBox="1"/>
              <p:nvPr/>
            </p:nvSpPr>
            <p:spPr>
              <a:xfrm>
                <a:off x="42160" y="5386025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6F35D28-F003-4F57-BA08-D66C0C3AB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0" y="5386025"/>
                <a:ext cx="4212236" cy="443391"/>
              </a:xfrm>
              <a:prstGeom prst="rect">
                <a:avLst/>
              </a:prstGeom>
              <a:blipFill>
                <a:blip r:embed="rId7"/>
                <a:stretch>
                  <a:fillRect t="-138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5010932" y="4182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5010931" y="142869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5061288" y="243911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5061288" y="342900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5061288" y="44599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5061288" y="542930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/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blipFill>
                <a:blip r:embed="rId2"/>
                <a:stretch>
                  <a:fillRect l="-1563" b="-23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/>
              <p:nvPr/>
            </p:nvSpPr>
            <p:spPr>
              <a:xfrm>
                <a:off x="76357" y="1385413"/>
                <a:ext cx="4212236" cy="43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1 - </a:t>
                </a:r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+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?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7" y="1385413"/>
                <a:ext cx="4212236" cy="432298"/>
              </a:xfrm>
              <a:prstGeom prst="rect">
                <a:avLst/>
              </a:prstGeom>
              <a:blipFill>
                <a:blip r:embed="rId3"/>
                <a:stretch>
                  <a:fillRect r="-1592" b="-253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/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1 +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blipFill>
                <a:blip r:embed="rId4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4C39D9-A394-4B46-B4A2-F349F9C2D429}"/>
                  </a:ext>
                </a:extLst>
              </p:cNvPr>
              <p:cNvSpPr txBox="1"/>
              <p:nvPr/>
            </p:nvSpPr>
            <p:spPr>
              <a:xfrm>
                <a:off x="28576" y="3365175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+ 1?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4C39D9-A394-4B46-B4A2-F349F9C2D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6" y="3365175"/>
                <a:ext cx="4212236" cy="443391"/>
              </a:xfrm>
              <a:prstGeom prst="rect">
                <a:avLst/>
              </a:prstGeom>
              <a:blipFill>
                <a:blip r:embed="rId5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BD7853-4E2E-4025-97A8-AC28933CE6B8}"/>
                  </a:ext>
                </a:extLst>
              </p:cNvPr>
              <p:cNvSpPr txBox="1"/>
              <p:nvPr/>
            </p:nvSpPr>
            <p:spPr>
              <a:xfrm>
                <a:off x="0" y="4400139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-3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+ 1?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BD7853-4E2E-4025-97A8-AC28933CE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139"/>
                <a:ext cx="4212236" cy="443391"/>
              </a:xfrm>
              <a:prstGeom prst="rect">
                <a:avLst/>
              </a:prstGeom>
              <a:blipFill>
                <a:blip r:embed="rId6"/>
                <a:stretch>
                  <a:fillRect r="-1447"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C1DDA8D-0FDE-4995-A57C-A78323675B70}"/>
                  </a:ext>
                </a:extLst>
              </p:cNvPr>
              <p:cNvSpPr txBox="1"/>
              <p:nvPr/>
            </p:nvSpPr>
            <p:spPr>
              <a:xfrm>
                <a:off x="0" y="5429306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-3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- 1?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C1DDA8D-0FDE-4995-A57C-A78323675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29306"/>
                <a:ext cx="4212236" cy="443391"/>
              </a:xfrm>
              <a:prstGeom prst="rect">
                <a:avLst/>
              </a:prstGeom>
              <a:blipFill>
                <a:blip r:embed="rId7"/>
                <a:stretch>
                  <a:fillRect r="-289" b="-23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36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5010932" y="4182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5010931" y="142869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5061288" y="243911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5061288" y="342900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5061288" y="44599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5061288" y="542930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/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blipFill>
                <a:blip r:embed="rId2"/>
                <a:stretch>
                  <a:fillRect l="-1563" t="-138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/>
              <p:nvPr/>
            </p:nvSpPr>
            <p:spPr>
              <a:xfrm>
                <a:off x="76357" y="1385413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+ 1?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7" y="1385413"/>
                <a:ext cx="4212236" cy="443391"/>
              </a:xfrm>
              <a:prstGeom prst="rect">
                <a:avLst/>
              </a:prstGeom>
              <a:blipFill>
                <a:blip r:embed="rId3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/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blipFill>
                <a:blip r:embed="rId4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3607C1F-BB4C-4761-9E7F-6AE872B3B09A}"/>
                  </a:ext>
                </a:extLst>
              </p:cNvPr>
              <p:cNvSpPr txBox="1"/>
              <p:nvPr/>
            </p:nvSpPr>
            <p:spPr>
              <a:xfrm>
                <a:off x="76357" y="3429000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3607C1F-BB4C-4761-9E7F-6AE872B3B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7" y="3429000"/>
                <a:ext cx="4212236" cy="443391"/>
              </a:xfrm>
              <a:prstGeom prst="rect">
                <a:avLst/>
              </a:prstGeom>
              <a:blipFill>
                <a:blip r:embed="rId5"/>
                <a:stretch>
                  <a:fillRect t="-1389" b="-20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D9FBF22-AAA3-4252-8CA6-8371B48CDEA5}"/>
                  </a:ext>
                </a:extLst>
              </p:cNvPr>
              <p:cNvSpPr txBox="1"/>
              <p:nvPr/>
            </p:nvSpPr>
            <p:spPr>
              <a:xfrm>
                <a:off x="0" y="4418881"/>
                <a:ext cx="4212236" cy="429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-1 -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D9FBF22-AAA3-4252-8CA6-8371B48CD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18881"/>
                <a:ext cx="4212236" cy="429092"/>
              </a:xfrm>
              <a:prstGeom prst="rect">
                <a:avLst/>
              </a:prstGeom>
              <a:blipFill>
                <a:blip r:embed="rId6"/>
                <a:stretch>
                  <a:fillRect t="-1429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6F35D28-F003-4F57-BA08-D66C0C3ABCC8}"/>
                  </a:ext>
                </a:extLst>
              </p:cNvPr>
              <p:cNvSpPr txBox="1"/>
              <p:nvPr/>
            </p:nvSpPr>
            <p:spPr>
              <a:xfrm>
                <a:off x="42160" y="5386025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6F35D28-F003-4F57-BA08-D66C0C3AB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0" y="5386025"/>
                <a:ext cx="4212236" cy="443391"/>
              </a:xfrm>
              <a:prstGeom prst="rect">
                <a:avLst/>
              </a:prstGeom>
              <a:blipFill>
                <a:blip r:embed="rId7"/>
                <a:stretch>
                  <a:fillRect t="-138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>
            <a:extLst>
              <a:ext uri="{FF2B5EF4-FFF2-40B4-BE49-F238E27FC236}">
                <a16:creationId xmlns:a16="http://schemas.microsoft.com/office/drawing/2014/main" id="{50EA55E0-0325-4B44-9B9D-99BFBE5237E9}"/>
              </a:ext>
            </a:extLst>
          </p:cNvPr>
          <p:cNvSpPr/>
          <p:nvPr/>
        </p:nvSpPr>
        <p:spPr>
          <a:xfrm>
            <a:off x="5010931" y="28359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BB1E07-B7B8-4FA0-88C0-9A2C00878236}"/>
              </a:ext>
            </a:extLst>
          </p:cNvPr>
          <p:cNvSpPr/>
          <p:nvPr/>
        </p:nvSpPr>
        <p:spPr>
          <a:xfrm>
            <a:off x="5846761" y="127713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F84563-B5A6-46F1-9A57-C6BE4D46D974}"/>
              </a:ext>
            </a:extLst>
          </p:cNvPr>
          <p:cNvSpPr/>
          <p:nvPr/>
        </p:nvSpPr>
        <p:spPr>
          <a:xfrm>
            <a:off x="5919381" y="233582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DF891F-98E9-41C6-8785-B48838D8EF30}"/>
              </a:ext>
            </a:extLst>
          </p:cNvPr>
          <p:cNvSpPr/>
          <p:nvPr/>
        </p:nvSpPr>
        <p:spPr>
          <a:xfrm>
            <a:off x="5023462" y="334002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A34613-24DA-4C7A-A2D3-63E5AA8F8554}"/>
              </a:ext>
            </a:extLst>
          </p:cNvPr>
          <p:cNvSpPr/>
          <p:nvPr/>
        </p:nvSpPr>
        <p:spPr>
          <a:xfrm>
            <a:off x="5938906" y="439833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CFCB6BF-FDD4-46ED-ABF4-9505A2C38AC8}"/>
              </a:ext>
            </a:extLst>
          </p:cNvPr>
          <p:cNvSpPr/>
          <p:nvPr/>
        </p:nvSpPr>
        <p:spPr>
          <a:xfrm>
            <a:off x="5061288" y="538127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1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3" grpId="0"/>
      <p:bldP spid="34" grpId="0"/>
      <p:bldP spid="3" grpId="0"/>
      <p:bldP spid="36" grpId="0"/>
      <p:bldP spid="37" grpId="0"/>
      <p:bldP spid="38" grpId="0"/>
      <p:bldP spid="39" grpId="0"/>
      <p:bldP spid="40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5010932" y="4182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5010931" y="142869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5061288" y="243911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5061288" y="342900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5061288" y="445996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5061288" y="542930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/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?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D9D58-98D4-4233-B566-D8360897E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881" y="418269"/>
                <a:ext cx="3901188" cy="443391"/>
              </a:xfrm>
              <a:prstGeom prst="rect">
                <a:avLst/>
              </a:prstGeom>
              <a:blipFill>
                <a:blip r:embed="rId2"/>
                <a:stretch>
                  <a:fillRect l="-1563" b="-23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/>
              <p:nvPr/>
            </p:nvSpPr>
            <p:spPr>
              <a:xfrm>
                <a:off x="76357" y="1385413"/>
                <a:ext cx="4212236" cy="432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1 - </a:t>
                </a:r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the conjugate of 1 +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?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4B7C1C-D631-4A62-85B1-8D43B16B9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7" y="1385413"/>
                <a:ext cx="4212236" cy="432298"/>
              </a:xfrm>
              <a:prstGeom prst="rect">
                <a:avLst/>
              </a:prstGeom>
              <a:blipFill>
                <a:blip r:embed="rId3"/>
                <a:stretch>
                  <a:fillRect r="-1592" b="-253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/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1 +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? 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669D7A1-17DF-42AD-A201-745657342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7" y="2439119"/>
                <a:ext cx="4212236" cy="443391"/>
              </a:xfrm>
              <a:prstGeom prst="rect">
                <a:avLst/>
              </a:prstGeom>
              <a:blipFill>
                <a:blip r:embed="rId4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4C39D9-A394-4B46-B4A2-F349F9C2D429}"/>
                  </a:ext>
                </a:extLst>
              </p:cNvPr>
              <p:cNvSpPr txBox="1"/>
              <p:nvPr/>
            </p:nvSpPr>
            <p:spPr>
              <a:xfrm>
                <a:off x="28576" y="3365175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+ 1?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4C39D9-A394-4B46-B4A2-F349F9C2D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6" y="3365175"/>
                <a:ext cx="4212236" cy="443391"/>
              </a:xfrm>
              <a:prstGeom prst="rect">
                <a:avLst/>
              </a:prstGeom>
              <a:blipFill>
                <a:blip r:embed="rId5"/>
                <a:stretch>
                  <a:fillRect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BD7853-4E2E-4025-97A8-AC28933CE6B8}"/>
                  </a:ext>
                </a:extLst>
              </p:cNvPr>
              <p:cNvSpPr txBox="1"/>
              <p:nvPr/>
            </p:nvSpPr>
            <p:spPr>
              <a:xfrm>
                <a:off x="0" y="4400139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-3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+ 1?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BD7853-4E2E-4025-97A8-AC28933CE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139"/>
                <a:ext cx="4212236" cy="443391"/>
              </a:xfrm>
              <a:prstGeom prst="rect">
                <a:avLst/>
              </a:prstGeom>
              <a:blipFill>
                <a:blip r:embed="rId6"/>
                <a:stretch>
                  <a:fillRect r="-1447" b="-2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C1DDA8D-0FDE-4995-A57C-A78323675B70}"/>
                  </a:ext>
                </a:extLst>
              </p:cNvPr>
              <p:cNvSpPr txBox="1"/>
              <p:nvPr/>
            </p:nvSpPr>
            <p:spPr>
              <a:xfrm>
                <a:off x="0" y="5429306"/>
                <a:ext cx="4212236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  Is -3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000" b="1" dirty="0"/>
                  <a:t> - 1?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C1DDA8D-0FDE-4995-A57C-A78323675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29306"/>
                <a:ext cx="4212236" cy="443391"/>
              </a:xfrm>
              <a:prstGeom prst="rect">
                <a:avLst/>
              </a:prstGeom>
              <a:blipFill>
                <a:blip r:embed="rId7"/>
                <a:stretch>
                  <a:fillRect r="-289" b="-23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27844404-BB0D-40AA-8311-F938BE39CBDF}"/>
              </a:ext>
            </a:extLst>
          </p:cNvPr>
          <p:cNvSpPr/>
          <p:nvPr/>
        </p:nvSpPr>
        <p:spPr>
          <a:xfrm>
            <a:off x="5010931" y="28359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76246E6-EDA9-4879-8167-1998390B531D}"/>
              </a:ext>
            </a:extLst>
          </p:cNvPr>
          <p:cNvSpPr/>
          <p:nvPr/>
        </p:nvSpPr>
        <p:spPr>
          <a:xfrm>
            <a:off x="5010930" y="133971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F438796-AF7A-45F4-91EA-14AD1D554C1E}"/>
              </a:ext>
            </a:extLst>
          </p:cNvPr>
          <p:cNvSpPr/>
          <p:nvPr/>
        </p:nvSpPr>
        <p:spPr>
          <a:xfrm>
            <a:off x="5906594" y="235013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EF77C5D-19AD-48B2-AAFC-8E5A72230B6B}"/>
              </a:ext>
            </a:extLst>
          </p:cNvPr>
          <p:cNvSpPr/>
          <p:nvPr/>
        </p:nvSpPr>
        <p:spPr>
          <a:xfrm>
            <a:off x="5010929" y="336056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DCA0886-2A5E-4B24-ABF0-48023BEA845D}"/>
              </a:ext>
            </a:extLst>
          </p:cNvPr>
          <p:cNvSpPr/>
          <p:nvPr/>
        </p:nvSpPr>
        <p:spPr>
          <a:xfrm>
            <a:off x="5938906" y="434659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757F102-7C33-4377-BE9A-70A83F8205ED}"/>
              </a:ext>
            </a:extLst>
          </p:cNvPr>
          <p:cNvSpPr/>
          <p:nvPr/>
        </p:nvSpPr>
        <p:spPr>
          <a:xfrm>
            <a:off x="5938905" y="534032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35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3" grpId="0"/>
      <p:bldP spid="34" grpId="0"/>
      <p:bldP spid="3" grpId="0"/>
      <p:bldP spid="36" grpId="0"/>
      <p:bldP spid="37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5775431" y="10280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5775430" y="216239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5775430" y="319119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5775430" y="432553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5775429" y="54598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ECDA60-BA8E-456F-B301-484582B19561}"/>
                  </a:ext>
                </a:extLst>
              </p:cNvPr>
              <p:cNvSpPr txBox="1"/>
              <p:nvPr/>
            </p:nvSpPr>
            <p:spPr>
              <a:xfrm>
                <a:off x="317365" y="982123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+ 1?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ECDA60-BA8E-456F-B301-484582B19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982123"/>
                <a:ext cx="3901188" cy="443391"/>
              </a:xfrm>
              <a:prstGeom prst="rect">
                <a:avLst/>
              </a:prstGeom>
              <a:blipFill>
                <a:blip r:embed="rId3"/>
                <a:stretch>
                  <a:fillRect l="-1563"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7ECB63-0D2B-4BA0-BCEB-3CD52C331353}"/>
                  </a:ext>
                </a:extLst>
              </p:cNvPr>
              <p:cNvSpPr txBox="1"/>
              <p:nvPr/>
            </p:nvSpPr>
            <p:spPr>
              <a:xfrm>
                <a:off x="317365" y="2162398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+ 1?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7ECB63-0D2B-4BA0-BCEB-3CD52C331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2162398"/>
                <a:ext cx="3901188" cy="443391"/>
              </a:xfrm>
              <a:prstGeom prst="rect">
                <a:avLst/>
              </a:prstGeom>
              <a:blipFill>
                <a:blip r:embed="rId4"/>
                <a:stretch>
                  <a:fillRect l="-1563" t="-138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28B9F0E-A5D1-472C-BD81-C46B27137A2E}"/>
                  </a:ext>
                </a:extLst>
              </p:cNvPr>
              <p:cNvSpPr txBox="1"/>
              <p:nvPr/>
            </p:nvSpPr>
            <p:spPr>
              <a:xfrm>
                <a:off x="317365" y="3207304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- 1?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28B9F0E-A5D1-472C-BD81-C46B27137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3207304"/>
                <a:ext cx="3901188" cy="443391"/>
              </a:xfrm>
              <a:prstGeom prst="rect">
                <a:avLst/>
              </a:prstGeom>
              <a:blipFill>
                <a:blip r:embed="rId5"/>
                <a:stretch>
                  <a:fillRect l="-1563"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CB71C4-671A-4BA8-9367-F01D80CCEF4B}"/>
                  </a:ext>
                </a:extLst>
              </p:cNvPr>
              <p:cNvSpPr txBox="1"/>
              <p:nvPr/>
            </p:nvSpPr>
            <p:spPr>
              <a:xfrm>
                <a:off x="317365" y="4348608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- 1?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CB71C4-671A-4BA8-9367-F01D80CC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4348608"/>
                <a:ext cx="3901188" cy="443391"/>
              </a:xfrm>
              <a:prstGeom prst="rect">
                <a:avLst/>
              </a:prstGeom>
              <a:blipFill>
                <a:blip r:embed="rId6"/>
                <a:stretch>
                  <a:fillRect l="-1563"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DD833D-208D-4CA3-A364-E184E0BDDFE0}"/>
                  </a:ext>
                </a:extLst>
              </p:cNvPr>
              <p:cNvSpPr txBox="1"/>
              <p:nvPr/>
            </p:nvSpPr>
            <p:spPr>
              <a:xfrm>
                <a:off x="317364" y="5438235"/>
                <a:ext cx="4059763" cy="42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- 1?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DD833D-208D-4CA3-A364-E184E0BDD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4" y="5438235"/>
                <a:ext cx="4059763" cy="428964"/>
              </a:xfrm>
              <a:prstGeom prst="rect">
                <a:avLst/>
              </a:prstGeom>
              <a:blipFill>
                <a:blip r:embed="rId7"/>
                <a:stretch>
                  <a:fillRect l="-1502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51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5775431" y="10280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5775430" y="216239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5775430" y="319119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5775430" y="432553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5775429" y="54598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ECDA60-BA8E-456F-B301-484582B19561}"/>
                  </a:ext>
                </a:extLst>
              </p:cNvPr>
              <p:cNvSpPr txBox="1"/>
              <p:nvPr/>
            </p:nvSpPr>
            <p:spPr>
              <a:xfrm>
                <a:off x="317365" y="982123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+ 1?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ECDA60-BA8E-456F-B301-484582B19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982123"/>
                <a:ext cx="3901188" cy="443391"/>
              </a:xfrm>
              <a:prstGeom prst="rect">
                <a:avLst/>
              </a:prstGeom>
              <a:blipFill>
                <a:blip r:embed="rId3"/>
                <a:stretch>
                  <a:fillRect l="-1563"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7ECB63-0D2B-4BA0-BCEB-3CD52C331353}"/>
                  </a:ext>
                </a:extLst>
              </p:cNvPr>
              <p:cNvSpPr txBox="1"/>
              <p:nvPr/>
            </p:nvSpPr>
            <p:spPr>
              <a:xfrm>
                <a:off x="317365" y="2162398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+ 1?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7ECB63-0D2B-4BA0-BCEB-3CD52C331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2162398"/>
                <a:ext cx="3901188" cy="443391"/>
              </a:xfrm>
              <a:prstGeom prst="rect">
                <a:avLst/>
              </a:prstGeom>
              <a:blipFill>
                <a:blip r:embed="rId4"/>
                <a:stretch>
                  <a:fillRect l="-1563" t="-138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28B9F0E-A5D1-472C-BD81-C46B27137A2E}"/>
                  </a:ext>
                </a:extLst>
              </p:cNvPr>
              <p:cNvSpPr txBox="1"/>
              <p:nvPr/>
            </p:nvSpPr>
            <p:spPr>
              <a:xfrm>
                <a:off x="317365" y="3207304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- 1?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28B9F0E-A5D1-472C-BD81-C46B27137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3207304"/>
                <a:ext cx="3901188" cy="443391"/>
              </a:xfrm>
              <a:prstGeom prst="rect">
                <a:avLst/>
              </a:prstGeom>
              <a:blipFill>
                <a:blip r:embed="rId5"/>
                <a:stretch>
                  <a:fillRect l="-1563"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CB71C4-671A-4BA8-9367-F01D80CCEF4B}"/>
                  </a:ext>
                </a:extLst>
              </p:cNvPr>
              <p:cNvSpPr txBox="1"/>
              <p:nvPr/>
            </p:nvSpPr>
            <p:spPr>
              <a:xfrm>
                <a:off x="317365" y="4348608"/>
                <a:ext cx="390118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- 1?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CB71C4-671A-4BA8-9367-F01D80CC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" y="4348608"/>
                <a:ext cx="3901188" cy="443391"/>
              </a:xfrm>
              <a:prstGeom prst="rect">
                <a:avLst/>
              </a:prstGeom>
              <a:blipFill>
                <a:blip r:embed="rId6"/>
                <a:stretch>
                  <a:fillRect l="-1563"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DD833D-208D-4CA3-A364-E184E0BDDFE0}"/>
                  </a:ext>
                </a:extLst>
              </p:cNvPr>
              <p:cNvSpPr txBox="1"/>
              <p:nvPr/>
            </p:nvSpPr>
            <p:spPr>
              <a:xfrm>
                <a:off x="317364" y="5438235"/>
                <a:ext cx="4059763" cy="42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Is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+ 1 the conjugate of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rad>
                  </m:oMath>
                </a14:m>
                <a:r>
                  <a:rPr lang="en-GB" sz="2000" b="1" dirty="0"/>
                  <a:t> - 1?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DD833D-208D-4CA3-A364-E184E0BDD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4" y="5438235"/>
                <a:ext cx="4059763" cy="428964"/>
              </a:xfrm>
              <a:prstGeom prst="rect">
                <a:avLst/>
              </a:prstGeom>
              <a:blipFill>
                <a:blip r:embed="rId7"/>
                <a:stretch>
                  <a:fillRect l="-1502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1959012E-7D31-43BA-997D-E12A8175ED6D}"/>
              </a:ext>
            </a:extLst>
          </p:cNvPr>
          <p:cNvSpPr/>
          <p:nvPr/>
        </p:nvSpPr>
        <p:spPr>
          <a:xfrm>
            <a:off x="5775429" y="88630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744D629-9FC1-4D9B-8BE0-EBD67045BCC7}"/>
              </a:ext>
            </a:extLst>
          </p:cNvPr>
          <p:cNvSpPr/>
          <p:nvPr/>
        </p:nvSpPr>
        <p:spPr>
          <a:xfrm>
            <a:off x="6653047" y="209667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7A26EDD-A146-411A-99A0-362602DBA93F}"/>
              </a:ext>
            </a:extLst>
          </p:cNvPr>
          <p:cNvSpPr/>
          <p:nvPr/>
        </p:nvSpPr>
        <p:spPr>
          <a:xfrm>
            <a:off x="5775428" y="539113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AFC059B-594F-4A54-A014-3C321B40CD21}"/>
              </a:ext>
            </a:extLst>
          </p:cNvPr>
          <p:cNvSpPr/>
          <p:nvPr/>
        </p:nvSpPr>
        <p:spPr>
          <a:xfrm>
            <a:off x="6648911" y="41816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21C5F61-04E6-43BD-86D8-976308E61DF6}"/>
              </a:ext>
            </a:extLst>
          </p:cNvPr>
          <p:cNvSpPr/>
          <p:nvPr/>
        </p:nvSpPr>
        <p:spPr>
          <a:xfrm>
            <a:off x="6648911" y="313918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2201</TotalTime>
  <Words>576</Words>
  <Application>Microsoft Office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Identifying Conjugates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2020-08-14T07:54:30Z</dcterms:modified>
</cp:coreProperties>
</file>