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59" d="100"/>
          <a:sy n="59" d="100"/>
        </p:scale>
        <p:origin x="7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Ratio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AA12A-6B25-42B6-9A89-D3547DC253D7}"/>
              </a:ext>
            </a:extLst>
          </p:cNvPr>
          <p:cNvSpPr txBox="1"/>
          <p:nvPr/>
        </p:nvSpPr>
        <p:spPr>
          <a:xfrm>
            <a:off x="3765751" y="3888314"/>
            <a:ext cx="161249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r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Simplify 7:14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02399-AE22-48F8-8B1B-129BDBC1AA3C}"/>
              </a:ext>
            </a:extLst>
          </p:cNvPr>
          <p:cNvSpPr txBox="1"/>
          <p:nvPr/>
        </p:nvSpPr>
        <p:spPr>
          <a:xfrm>
            <a:off x="3688006" y="4631897"/>
            <a:ext cx="17679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r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Simplify 14:21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8700CF-A04B-489E-AF74-83C8D110CDA9}"/>
              </a:ext>
            </a:extLst>
          </p:cNvPr>
          <p:cNvSpPr txBox="1"/>
          <p:nvPr/>
        </p:nvSpPr>
        <p:spPr>
          <a:xfrm>
            <a:off x="3488431" y="5293712"/>
            <a:ext cx="216713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r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Simplify 14a:21a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28415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Simplify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9:21</m:t>
                    </m:r>
                  </m:oMath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284151" cy="984885"/>
              </a:xfrm>
              <a:prstGeom prst="rect">
                <a:avLst/>
              </a:prstGeom>
              <a:blipFill>
                <a:blip r:embed="rId2"/>
                <a:stretch>
                  <a:fillRect l="-10667" t="-12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@RMS_maths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D8E8DCD-3255-4CCA-94C8-2C01FC58E377}"/>
                  </a:ext>
                </a:extLst>
              </p:cNvPr>
              <p:cNvSpPr txBox="1"/>
              <p:nvPr/>
            </p:nvSpPr>
            <p:spPr>
              <a:xfrm>
                <a:off x="5069933" y="809392"/>
                <a:ext cx="251177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Simplify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D8E8DCD-3255-4CCA-94C8-2C01FC58E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933" y="809392"/>
                <a:ext cx="2511778" cy="984885"/>
              </a:xfrm>
              <a:prstGeom prst="rect">
                <a:avLst/>
              </a:prstGeom>
              <a:blipFill>
                <a:blip r:embed="rId3"/>
                <a:stretch>
                  <a:fillRect l="-9951" t="-12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348373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10:15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15:10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150:100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:18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4:8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80:240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0.8:2.4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21:35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3:5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348373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563" t="-513" b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348372"/>
                <a:ext cx="421640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:5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:5</m:t>
                    </m:r>
                    <m:sSup>
                      <m:sSupPr>
                        <m:ctrlP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6:10:12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12:10:6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ml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:12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ml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45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:50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45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:0.5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700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ml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7500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:3.5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km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348372"/>
                <a:ext cx="4216400" cy="5940088"/>
              </a:xfrm>
              <a:prstGeom prst="rect">
                <a:avLst/>
              </a:prstGeom>
              <a:blipFill>
                <a:blip r:embed="rId3"/>
                <a:stretch>
                  <a:fillRect l="-1592" t="-513" b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@RMS_maths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348373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10:15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2:3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15:10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150:100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:18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:12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4:8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3:1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80:240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0.8:2.4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21:35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3:5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3:5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348373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563" t="-513" b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348372"/>
                <a:ext cx="421640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:5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3:5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:5</m:t>
                    </m:r>
                    <m:sSup>
                      <m:sSupPr>
                        <m:ctrlP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3:5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3:5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6:10:12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3:5:6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12:10:6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6:5:3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ml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:12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ml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5:6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45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:50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9:10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45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:0.5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9:10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700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ml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:1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7:10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7500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:3.5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km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15:7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348372"/>
                <a:ext cx="4216400" cy="5940088"/>
              </a:xfrm>
              <a:prstGeom prst="rect">
                <a:avLst/>
              </a:prstGeom>
              <a:blipFill>
                <a:blip r:embed="rId3"/>
                <a:stretch>
                  <a:fillRect l="-1592" t="-513" b="-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@RMS_maths</a:t>
            </a:r>
          </a:p>
        </p:txBody>
      </p:sp>
    </p:spTree>
    <p:extLst>
      <p:ext uri="{BB962C8B-B14F-4D97-AF65-F5344CB8AC3E}">
        <p14:creationId xmlns:p14="http://schemas.microsoft.com/office/powerpoint/2010/main" val="151787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</Words>
  <Application>Microsoft Office PowerPoint</Application>
  <PresentationFormat>On-screen Show (4:3)</PresentationFormat>
  <Paragraphs>94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Simplifying Ratio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Ruth Matthews</cp:lastModifiedBy>
  <cp:revision>112</cp:revision>
  <dcterms:created xsi:type="dcterms:W3CDTF">2018-01-26T08:52:52Z</dcterms:created>
  <dcterms:modified xsi:type="dcterms:W3CDTF">2020-07-27T16:22:45Z</dcterms:modified>
</cp:coreProperties>
</file>