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2385D-39CA-4D53-B2B7-F0D10824DB55}" v="228" dt="2020-09-01T08:50:29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D42385D-39CA-4D53-B2B7-F0D10824DB55}"/>
    <pc:docChg chg="undo custSel addSld delSld modSld">
      <pc:chgData name="Danielle" userId="e2554c37-e717-43a0-ba79-1183ca921ccd" providerId="ADAL" clId="{4D42385D-39CA-4D53-B2B7-F0D10824DB55}" dt="2020-09-01T08:50:29.136" v="279" actId="20577"/>
      <pc:docMkLst>
        <pc:docMk/>
      </pc:docMkLst>
      <pc:sldChg chg="modSp mod">
        <pc:chgData name="Danielle" userId="e2554c37-e717-43a0-ba79-1183ca921ccd" providerId="ADAL" clId="{4D42385D-39CA-4D53-B2B7-F0D10824DB55}" dt="2020-09-01T08:39:23.700" v="37" actId="404"/>
        <pc:sldMkLst>
          <pc:docMk/>
          <pc:sldMk cId="2655636191" sldId="298"/>
        </pc:sldMkLst>
        <pc:spChg chg="mod">
          <ac:chgData name="Danielle" userId="e2554c37-e717-43a0-ba79-1183ca921ccd" providerId="ADAL" clId="{4D42385D-39CA-4D53-B2B7-F0D10824DB55}" dt="2020-09-01T08:38:23.985" v="15" actId="20577"/>
          <ac:spMkLst>
            <pc:docMk/>
            <pc:sldMk cId="2655636191" sldId="298"/>
            <ac:spMk id="2" creationId="{AAA97DEB-F45C-4041-AC68-4037D512EC3C}"/>
          </ac:spMkLst>
        </pc:spChg>
        <pc:spChg chg="mod">
          <ac:chgData name="Danielle" userId="e2554c37-e717-43a0-ba79-1183ca921ccd" providerId="ADAL" clId="{4D42385D-39CA-4D53-B2B7-F0D10824DB55}" dt="2020-09-01T08:39:23.700" v="37" actId="404"/>
          <ac:spMkLst>
            <pc:docMk/>
            <pc:sldMk cId="2655636191" sldId="298"/>
            <ac:spMk id="10" creationId="{75A0065D-E004-4071-8E5F-3E25D6C86E6D}"/>
          </ac:spMkLst>
        </pc:spChg>
      </pc:sldChg>
      <pc:sldChg chg="addSp delSp modSp mod">
        <pc:chgData name="Danielle" userId="e2554c37-e717-43a0-ba79-1183ca921ccd" providerId="ADAL" clId="{4D42385D-39CA-4D53-B2B7-F0D10824DB55}" dt="2020-09-01T08:40:08.258" v="50" actId="20577"/>
        <pc:sldMkLst>
          <pc:docMk/>
          <pc:sldMk cId="2161365427" sldId="302"/>
        </pc:sldMkLst>
        <pc:spChg chg="mod">
          <ac:chgData name="Danielle" userId="e2554c37-e717-43a0-ba79-1183ca921ccd" providerId="ADAL" clId="{4D42385D-39CA-4D53-B2B7-F0D10824DB55}" dt="2020-09-01T08:39:57.263" v="46" actId="1076"/>
          <ac:spMkLst>
            <pc:docMk/>
            <pc:sldMk cId="2161365427" sldId="302"/>
            <ac:spMk id="2" creationId="{C8E51669-D14C-4D2E-9340-EE8A3B97DE8D}"/>
          </ac:spMkLst>
        </pc:spChg>
        <pc:spChg chg="add mod">
          <ac:chgData name="Danielle" userId="e2554c37-e717-43a0-ba79-1183ca921ccd" providerId="ADAL" clId="{4D42385D-39CA-4D53-B2B7-F0D10824DB55}" dt="2020-09-01T08:40:08.258" v="50" actId="20577"/>
          <ac:spMkLst>
            <pc:docMk/>
            <pc:sldMk cId="2161365427" sldId="302"/>
            <ac:spMk id="4" creationId="{D74C65E5-F553-42C0-8A57-2FA7C15226E9}"/>
          </ac:spMkLst>
        </pc:spChg>
        <pc:spChg chg="del">
          <ac:chgData name="Danielle" userId="e2554c37-e717-43a0-ba79-1183ca921ccd" providerId="ADAL" clId="{4D42385D-39CA-4D53-B2B7-F0D10824DB55}" dt="2020-09-01T08:39:59.767" v="47" actId="478"/>
          <ac:spMkLst>
            <pc:docMk/>
            <pc:sldMk cId="2161365427" sldId="302"/>
            <ac:spMk id="11" creationId="{306FF83D-949D-46A1-B77D-0C96D2CFB574}"/>
          </ac:spMkLst>
        </pc:spChg>
      </pc:sldChg>
      <pc:sldChg chg="addSp delSp modSp mod">
        <pc:chgData name="Danielle" userId="e2554c37-e717-43a0-ba79-1183ca921ccd" providerId="ADAL" clId="{4D42385D-39CA-4D53-B2B7-F0D10824DB55}" dt="2020-09-01T08:45:13.387" v="160" actId="20577"/>
        <pc:sldMkLst>
          <pc:docMk/>
          <pc:sldMk cId="1882309791" sldId="303"/>
        </pc:sldMkLst>
        <pc:spChg chg="add mod">
          <ac:chgData name="Danielle" userId="e2554c37-e717-43a0-ba79-1183ca921ccd" providerId="ADAL" clId="{4D42385D-39CA-4D53-B2B7-F0D10824DB55}" dt="2020-09-01T08:43:14.599" v="122" actId="20577"/>
          <ac:spMkLst>
            <pc:docMk/>
            <pc:sldMk cId="1882309791" sldId="303"/>
            <ac:spMk id="2" creationId="{7C722A21-752E-452E-8200-0F8A31B69F6A}"/>
          </ac:spMkLst>
        </pc:spChg>
        <pc:spChg chg="add mod">
          <ac:chgData name="Danielle" userId="e2554c37-e717-43a0-ba79-1183ca921ccd" providerId="ADAL" clId="{4D42385D-39CA-4D53-B2B7-F0D10824DB55}" dt="2020-09-01T08:45:13.387" v="160" actId="20577"/>
          <ac:spMkLst>
            <pc:docMk/>
            <pc:sldMk cId="1882309791" sldId="303"/>
            <ac:spMk id="3" creationId="{631C1527-4827-4488-8BB3-8925BE61B1C9}"/>
          </ac:spMkLst>
        </pc:spChg>
        <pc:spChg chg="del">
          <ac:chgData name="Danielle" userId="e2554c37-e717-43a0-ba79-1183ca921ccd" providerId="ADAL" clId="{4D42385D-39CA-4D53-B2B7-F0D10824DB55}" dt="2020-09-01T08:40:21.696" v="51" actId="478"/>
          <ac:spMkLst>
            <pc:docMk/>
            <pc:sldMk cId="1882309791" sldId="303"/>
            <ac:spMk id="22" creationId="{B8C0BABE-3D20-4CB7-AD8C-4574192EF434}"/>
          </ac:spMkLst>
        </pc:spChg>
      </pc:sldChg>
      <pc:sldChg chg="addSp delSp modSp add del mod">
        <pc:chgData name="Danielle" userId="e2554c37-e717-43a0-ba79-1183ca921ccd" providerId="ADAL" clId="{4D42385D-39CA-4D53-B2B7-F0D10824DB55}" dt="2020-09-01T08:50:29.136" v="279" actId="20577"/>
        <pc:sldMkLst>
          <pc:docMk/>
          <pc:sldMk cId="508575911" sldId="304"/>
        </pc:sldMkLst>
        <pc:spChg chg="add">
          <ac:chgData name="Danielle" userId="e2554c37-e717-43a0-ba79-1183ca921ccd" providerId="ADAL" clId="{4D42385D-39CA-4D53-B2B7-F0D10824DB55}" dt="2020-09-01T08:45:40.159" v="167" actId="22"/>
          <ac:spMkLst>
            <pc:docMk/>
            <pc:sldMk cId="508575911" sldId="304"/>
            <ac:spMk id="2" creationId="{A90DC731-B47C-4A37-B039-A04E33ABA348}"/>
          </ac:spMkLst>
        </pc:spChg>
        <pc:spChg chg="add">
          <ac:chgData name="Danielle" userId="e2554c37-e717-43a0-ba79-1183ca921ccd" providerId="ADAL" clId="{4D42385D-39CA-4D53-B2B7-F0D10824DB55}" dt="2020-09-01T08:45:40.159" v="167" actId="22"/>
          <ac:spMkLst>
            <pc:docMk/>
            <pc:sldMk cId="508575911" sldId="304"/>
            <ac:spMk id="3" creationId="{7A4FECC7-5BEA-4612-B6C5-104E52908DC5}"/>
          </ac:spMkLst>
        </pc:spChg>
        <pc:spChg chg="add mod">
          <ac:chgData name="Danielle" userId="e2554c37-e717-43a0-ba79-1183ca921ccd" providerId="ADAL" clId="{4D42385D-39CA-4D53-B2B7-F0D10824DB55}" dt="2020-09-01T08:47:58.789" v="232" actId="20577"/>
          <ac:spMkLst>
            <pc:docMk/>
            <pc:sldMk cId="508575911" sldId="304"/>
            <ac:spMk id="4" creationId="{FC0F9937-9A81-44AF-BA5E-95E974F05EAB}"/>
          </ac:spMkLst>
        </pc:spChg>
        <pc:spChg chg="add del mod">
          <ac:chgData name="Danielle" userId="e2554c37-e717-43a0-ba79-1183ca921ccd" providerId="ADAL" clId="{4D42385D-39CA-4D53-B2B7-F0D10824DB55}" dt="2020-09-01T08:46:45.618" v="204" actId="478"/>
          <ac:spMkLst>
            <pc:docMk/>
            <pc:sldMk cId="508575911" sldId="304"/>
            <ac:spMk id="6" creationId="{BEADC069-305C-41A6-8D5E-864A6E853D82}"/>
          </ac:spMkLst>
        </pc:spChg>
        <pc:spChg chg="add mod">
          <ac:chgData name="Danielle" userId="e2554c37-e717-43a0-ba79-1183ca921ccd" providerId="ADAL" clId="{4D42385D-39CA-4D53-B2B7-F0D10824DB55}" dt="2020-09-01T08:50:29.136" v="279" actId="20577"/>
          <ac:spMkLst>
            <pc:docMk/>
            <pc:sldMk cId="508575911" sldId="304"/>
            <ac:spMk id="8" creationId="{0C42CE74-AEA5-4C68-A4A7-569278C9C527}"/>
          </ac:spMkLst>
        </pc:spChg>
        <pc:spChg chg="del">
          <ac:chgData name="Danielle" userId="e2554c37-e717-43a0-ba79-1183ca921ccd" providerId="ADAL" clId="{4D42385D-39CA-4D53-B2B7-F0D10824DB55}" dt="2020-09-01T08:45:37.193" v="165" actId="478"/>
          <ac:spMkLst>
            <pc:docMk/>
            <pc:sldMk cId="508575911" sldId="304"/>
            <ac:spMk id="24" creationId="{2A30A7F0-376B-4259-95C9-03493062AD51}"/>
          </ac:spMkLst>
        </pc:spChg>
        <pc:spChg chg="del">
          <ac:chgData name="Danielle" userId="e2554c37-e717-43a0-ba79-1183ca921ccd" providerId="ADAL" clId="{4D42385D-39CA-4D53-B2B7-F0D10824DB55}" dt="2020-09-01T08:45:39.653" v="166" actId="478"/>
          <ac:spMkLst>
            <pc:docMk/>
            <pc:sldMk cId="508575911" sldId="304"/>
            <ac:spMk id="26" creationId="{38EA46ED-CB4C-408A-940B-74FA88D7D95A}"/>
          </ac:spMkLst>
        </pc:spChg>
      </pc:sldChg>
      <pc:sldChg chg="add del setBg">
        <pc:chgData name="Danielle" userId="e2554c37-e717-43a0-ba79-1183ca921ccd" providerId="ADAL" clId="{4D42385D-39CA-4D53-B2B7-F0D10824DB55}" dt="2020-09-01T08:45:27.972" v="163"/>
        <pc:sldMkLst>
          <pc:docMk/>
          <pc:sldMk cId="2293228979" sldId="3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Adding Fractions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5A0065D-E004-4071-8E5F-3E25D6C86E6D}"/>
                  </a:ext>
                </a:extLst>
              </p:cNvPr>
              <p:cNvSpPr/>
              <p:nvPr/>
            </p:nvSpPr>
            <p:spPr>
              <a:xfrm>
                <a:off x="2285999" y="3939068"/>
                <a:ext cx="4572000" cy="22886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5A0065D-E004-4071-8E5F-3E25D6C86E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939068"/>
                <a:ext cx="4572000" cy="22886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1747348" y="656615"/>
                <a:ext cx="903324" cy="12141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348" y="656615"/>
                <a:ext cx="903324" cy="12141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798946" y="6488668"/>
            <a:ext cx="134505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4C65E5-F553-42C0-8A57-2FA7C15226E9}"/>
                  </a:ext>
                </a:extLst>
              </p:cNvPr>
              <p:cNvSpPr txBox="1"/>
              <p:nvPr/>
            </p:nvSpPr>
            <p:spPr>
              <a:xfrm>
                <a:off x="6442993" y="656614"/>
                <a:ext cx="903324" cy="12141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4C65E5-F553-42C0-8A57-2FA7C15226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993" y="656614"/>
                <a:ext cx="903324" cy="12141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7215E310-F579-4363-9198-D6B26D8C497D}"/>
              </a:ext>
            </a:extLst>
          </p:cNvPr>
          <p:cNvSpPr txBox="1"/>
          <p:nvPr/>
        </p:nvSpPr>
        <p:spPr>
          <a:xfrm>
            <a:off x="7798946" y="6488668"/>
            <a:ext cx="134505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C722A21-752E-452E-8200-0F8A31B69F6A}"/>
                  </a:ext>
                </a:extLst>
              </p:cNvPr>
              <p:cNvSpPr txBox="1"/>
              <p:nvPr/>
            </p:nvSpPr>
            <p:spPr>
              <a:xfrm>
                <a:off x="580845" y="304800"/>
                <a:ext cx="2944483" cy="5946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C722A21-752E-452E-8200-0F8A31B69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45" y="304800"/>
                <a:ext cx="2944483" cy="5946693"/>
              </a:xfrm>
              <a:prstGeom prst="rect">
                <a:avLst/>
              </a:prstGeom>
              <a:blipFill>
                <a:blip r:embed="rId2"/>
                <a:stretch>
                  <a:fillRect l="-16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1C1527-4827-4488-8BB3-8925BE61B1C9}"/>
                  </a:ext>
                </a:extLst>
              </p:cNvPr>
              <p:cNvSpPr txBox="1"/>
              <p:nvPr/>
            </p:nvSpPr>
            <p:spPr>
              <a:xfrm>
                <a:off x="4747404" y="304799"/>
                <a:ext cx="2944483" cy="5946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1C1527-4827-4488-8BB3-8925BE61B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404" y="304799"/>
                <a:ext cx="2944483" cy="5946693"/>
              </a:xfrm>
              <a:prstGeom prst="rect">
                <a:avLst/>
              </a:prstGeom>
              <a:blipFill>
                <a:blip r:embed="rId3"/>
                <a:stretch>
                  <a:fillRect l="-1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99FF3A4D-F310-417C-ABFC-8CB72D8EB59C}"/>
              </a:ext>
            </a:extLst>
          </p:cNvPr>
          <p:cNvSpPr txBox="1"/>
          <p:nvPr/>
        </p:nvSpPr>
        <p:spPr>
          <a:xfrm>
            <a:off x="7798946" y="6488668"/>
            <a:ext cx="134505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0DC731-B47C-4A37-B039-A04E33ABA348}"/>
                  </a:ext>
                </a:extLst>
              </p:cNvPr>
              <p:cNvSpPr txBox="1"/>
              <p:nvPr/>
            </p:nvSpPr>
            <p:spPr>
              <a:xfrm>
                <a:off x="580845" y="304800"/>
                <a:ext cx="2944483" cy="5946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0DC731-B47C-4A37-B039-A04E33ABA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45" y="304800"/>
                <a:ext cx="2944483" cy="5946693"/>
              </a:xfrm>
              <a:prstGeom prst="rect">
                <a:avLst/>
              </a:prstGeom>
              <a:blipFill>
                <a:blip r:embed="rId2"/>
                <a:stretch>
                  <a:fillRect l="-16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4FECC7-5BEA-4612-B6C5-104E52908DC5}"/>
                  </a:ext>
                </a:extLst>
              </p:cNvPr>
              <p:cNvSpPr txBox="1"/>
              <p:nvPr/>
            </p:nvSpPr>
            <p:spPr>
              <a:xfrm>
                <a:off x="4747404" y="304799"/>
                <a:ext cx="2944483" cy="5946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11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4FECC7-5BEA-4612-B6C5-104E52908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404" y="304799"/>
                <a:ext cx="2944483" cy="5946693"/>
              </a:xfrm>
              <a:prstGeom prst="rect">
                <a:avLst/>
              </a:prstGeom>
              <a:blipFill>
                <a:blip r:embed="rId3"/>
                <a:stretch>
                  <a:fillRect l="-1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0F9937-9A81-44AF-BA5E-95E974F05EAB}"/>
                  </a:ext>
                </a:extLst>
              </p:cNvPr>
              <p:cNvSpPr txBox="1"/>
              <p:nvPr/>
            </p:nvSpPr>
            <p:spPr>
              <a:xfrm>
                <a:off x="2222739" y="304800"/>
                <a:ext cx="2944483" cy="604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0F9937-9A81-44AF-BA5E-95E974F05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739" y="304800"/>
                <a:ext cx="2944483" cy="60423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42CE74-AEA5-4C68-A4A7-569278C9C527}"/>
                  </a:ext>
                </a:extLst>
              </p:cNvPr>
              <p:cNvSpPr txBox="1"/>
              <p:nvPr/>
            </p:nvSpPr>
            <p:spPr>
              <a:xfrm>
                <a:off x="6527321" y="304799"/>
                <a:ext cx="2944483" cy="604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46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+9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42CE74-AEA5-4C68-A4A7-569278C9C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321" y="304799"/>
                <a:ext cx="2944483" cy="60423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1629</TotalTime>
  <Words>236</Words>
  <Application>Microsoft Office PowerPoint</Application>
  <PresentationFormat>On-screen Show (4:3)</PresentationFormat>
  <Paragraphs>78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Adding Fractions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81</cp:revision>
  <dcterms:created xsi:type="dcterms:W3CDTF">2018-01-26T08:52:52Z</dcterms:created>
  <dcterms:modified xsi:type="dcterms:W3CDTF">2020-09-03T07:22:08Z</dcterms:modified>
</cp:coreProperties>
</file>