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8" d="100"/>
          <a:sy n="78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Difference between Temperatures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24047" y="4287868"/>
                <a:ext cx="42352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 smtClean="0">
                    <a:solidFill>
                      <a:schemeClr val="bg1"/>
                    </a:solidFill>
                  </a:rPr>
                  <a:t>Difference between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baseline="300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&amp;   100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GB" sz="2400" b="0" i="0" dirty="0" smtClean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047" y="4287868"/>
                <a:ext cx="4235262" cy="369332"/>
              </a:xfrm>
              <a:prstGeom prst="rect">
                <a:avLst/>
              </a:prstGeom>
              <a:blipFill>
                <a:blip r:embed="rId7"/>
                <a:stretch>
                  <a:fillRect l="-3453" t="-24590" r="-244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24047" y="4985116"/>
                <a:ext cx="43298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 smtClean="0">
                    <a:solidFill>
                      <a:schemeClr val="bg1"/>
                    </a:solidFill>
                  </a:rPr>
                  <a:t>Difference between -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baseline="300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&amp;   100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GB" sz="2400" b="0" i="0" dirty="0" smtClean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047" y="4985116"/>
                <a:ext cx="4329840" cy="369332"/>
              </a:xfrm>
              <a:prstGeom prst="rect">
                <a:avLst/>
              </a:prstGeom>
              <a:blipFill>
                <a:blip r:embed="rId8"/>
                <a:stretch>
                  <a:fillRect l="-3380" t="-26667" r="-253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24047" y="5682364"/>
                <a:ext cx="46959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:r>
                  <a:rPr lang="en-GB" sz="2400" dirty="0" smtClean="0">
                    <a:solidFill>
                      <a:schemeClr val="bg1"/>
                    </a:solidFill>
                  </a:rPr>
                  <a:t>Difference between -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baseline="300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&amp;   −100</m:t>
                    </m:r>
                    <m:r>
                      <m:rPr>
                        <m:sty m:val="p"/>
                      </m:rPr>
                      <a:rPr lang="en-GB" sz="24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GB" sz="2400" b="0" i="0" dirty="0" smtClean="0">
                  <a:solidFill>
                    <a:schemeClr val="bg1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047" y="5682364"/>
                <a:ext cx="4695901" cy="369332"/>
              </a:xfrm>
              <a:prstGeom prst="rect">
                <a:avLst/>
              </a:prstGeom>
              <a:blipFill>
                <a:blip r:embed="rId9"/>
                <a:stretch>
                  <a:fillRect l="-3117" t="-24590" r="-220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60815"/>
              </p:ext>
            </p:extLst>
          </p:nvPr>
        </p:nvGraphicFramePr>
        <p:xfrm>
          <a:off x="49894" y="740588"/>
          <a:ext cx="4348125" cy="3017520"/>
        </p:xfrm>
        <a:graphic>
          <a:graphicData uri="http://schemas.openxmlformats.org/drawingml/2006/table">
            <a:tbl>
              <a:tblPr/>
              <a:tblGrid>
                <a:gridCol w="4348125">
                  <a:extLst>
                    <a:ext uri="{9D8B030D-6E8A-4147-A177-3AD203B41FA5}">
                      <a16:colId xmlns:a16="http://schemas.microsoft.com/office/drawing/2014/main" val="925412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Find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the difference between 3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 and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Find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the difference between -3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 and 10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0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endParaRPr lang="en-GB" sz="1600" dirty="0" smtClean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7055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98019" y="740588"/>
            <a:ext cx="483020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Find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the difference between 3</a:t>
            </a:r>
            <a:r>
              <a:rPr lang="en-GB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C and 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r>
              <a:rPr lang="en-GB" baseline="30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Find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the difference between -3</a:t>
            </a:r>
            <a:r>
              <a:rPr lang="en-GB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C and 5</a:t>
            </a:r>
            <a:r>
              <a:rPr lang="en-GB" baseline="30000" dirty="0">
                <a:solidFill>
                  <a:srgbClr val="00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96" y="0"/>
            <a:ext cx="6970935" cy="673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315" y="0"/>
            <a:ext cx="8033006" cy="673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66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Office Theme</vt:lpstr>
      <vt:lpstr>Difference between Temperatures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Samson Savill de Jong</cp:lastModifiedBy>
  <cp:revision>110</cp:revision>
  <dcterms:created xsi:type="dcterms:W3CDTF">2018-01-26T08:52:52Z</dcterms:created>
  <dcterms:modified xsi:type="dcterms:W3CDTF">2020-08-23T17:46:35Z</dcterms:modified>
</cp:coreProperties>
</file>