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63" r:id="rId3"/>
    <p:sldId id="264" r:id="rId4"/>
    <p:sldId id="266" r:id="rId5"/>
    <p:sldId id="265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BD958A-D94E-456D-BF22-6CA453AAF548}" v="594" dt="2020-08-29T13:42:04.7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7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9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 Cresswell" userId="12c4e3bd-c2e0-4259-a83e-c47c6e3bef78" providerId="ADAL" clId="{DCBD958A-D94E-456D-BF22-6CA453AAF548}"/>
    <pc:docChg chg="undo custSel addSld modSld sldOrd">
      <pc:chgData name="J Cresswell" userId="12c4e3bd-c2e0-4259-a83e-c47c6e3bef78" providerId="ADAL" clId="{DCBD958A-D94E-456D-BF22-6CA453AAF548}" dt="2020-08-29T13:42:04.760" v="797" actId="20577"/>
      <pc:docMkLst>
        <pc:docMk/>
      </pc:docMkLst>
      <pc:sldChg chg="delSp mod">
        <pc:chgData name="J Cresswell" userId="12c4e3bd-c2e0-4259-a83e-c47c6e3bef78" providerId="ADAL" clId="{DCBD958A-D94E-456D-BF22-6CA453AAF548}" dt="2020-08-29T13:16:34.503" v="477" actId="478"/>
        <pc:sldMkLst>
          <pc:docMk/>
          <pc:sldMk cId="4069451406" sldId="262"/>
        </pc:sldMkLst>
        <pc:spChg chg="del">
          <ac:chgData name="J Cresswell" userId="12c4e3bd-c2e0-4259-a83e-c47c6e3bef78" providerId="ADAL" clId="{DCBD958A-D94E-456D-BF22-6CA453AAF548}" dt="2020-08-29T13:16:34.503" v="477" actId="478"/>
          <ac:spMkLst>
            <pc:docMk/>
            <pc:sldMk cId="4069451406" sldId="262"/>
            <ac:spMk id="12" creationId="{0543E9F3-DEFA-4351-BAE1-38B0E1309C39}"/>
          </ac:spMkLst>
        </pc:spChg>
      </pc:sldChg>
      <pc:sldChg chg="modSp mod">
        <pc:chgData name="J Cresswell" userId="12c4e3bd-c2e0-4259-a83e-c47c6e3bef78" providerId="ADAL" clId="{DCBD958A-D94E-456D-BF22-6CA453AAF548}" dt="2020-08-29T12:42:51.844" v="89" actId="20577"/>
        <pc:sldMkLst>
          <pc:docMk/>
          <pc:sldMk cId="3384277083" sldId="263"/>
        </pc:sldMkLst>
        <pc:spChg chg="mod">
          <ac:chgData name="J Cresswell" userId="12c4e3bd-c2e0-4259-a83e-c47c6e3bef78" providerId="ADAL" clId="{DCBD958A-D94E-456D-BF22-6CA453AAF548}" dt="2020-08-29T12:42:51.844" v="89" actId="20577"/>
          <ac:spMkLst>
            <pc:docMk/>
            <pc:sldMk cId="3384277083" sldId="263"/>
            <ac:spMk id="22" creationId="{8460B414-114B-4C8A-A820-7B5C5C59B80C}"/>
          </ac:spMkLst>
        </pc:spChg>
        <pc:spChg chg="mod">
          <ac:chgData name="J Cresswell" userId="12c4e3bd-c2e0-4259-a83e-c47c6e3bef78" providerId="ADAL" clId="{DCBD958A-D94E-456D-BF22-6CA453AAF548}" dt="2020-08-29T12:42:23.542" v="87" actId="20577"/>
          <ac:spMkLst>
            <pc:docMk/>
            <pc:sldMk cId="3384277083" sldId="263"/>
            <ac:spMk id="32" creationId="{8460B414-114B-4C8A-A820-7B5C5C59B80C}"/>
          </ac:spMkLst>
        </pc:spChg>
        <pc:spChg chg="mod">
          <ac:chgData name="J Cresswell" userId="12c4e3bd-c2e0-4259-a83e-c47c6e3bef78" providerId="ADAL" clId="{DCBD958A-D94E-456D-BF22-6CA453AAF548}" dt="2020-08-29T12:38:10.339" v="11" actId="20577"/>
          <ac:spMkLst>
            <pc:docMk/>
            <pc:sldMk cId="3384277083" sldId="263"/>
            <ac:spMk id="35" creationId="{8460B414-114B-4C8A-A820-7B5C5C59B80C}"/>
          </ac:spMkLst>
        </pc:spChg>
        <pc:spChg chg="mod">
          <ac:chgData name="J Cresswell" userId="12c4e3bd-c2e0-4259-a83e-c47c6e3bef78" providerId="ADAL" clId="{DCBD958A-D94E-456D-BF22-6CA453AAF548}" dt="2020-08-29T12:39:42.184" v="32" actId="20577"/>
          <ac:spMkLst>
            <pc:docMk/>
            <pc:sldMk cId="3384277083" sldId="263"/>
            <ac:spMk id="36" creationId="{8460B414-114B-4C8A-A820-7B5C5C59B80C}"/>
          </ac:spMkLst>
        </pc:spChg>
        <pc:spChg chg="mod">
          <ac:chgData name="J Cresswell" userId="12c4e3bd-c2e0-4259-a83e-c47c6e3bef78" providerId="ADAL" clId="{DCBD958A-D94E-456D-BF22-6CA453AAF548}" dt="2020-08-29T12:40:52.025" v="48" actId="20577"/>
          <ac:spMkLst>
            <pc:docMk/>
            <pc:sldMk cId="3384277083" sldId="263"/>
            <ac:spMk id="37" creationId="{8460B414-114B-4C8A-A820-7B5C5C59B80C}"/>
          </ac:spMkLst>
        </pc:spChg>
        <pc:spChg chg="mod">
          <ac:chgData name="J Cresswell" userId="12c4e3bd-c2e0-4259-a83e-c47c6e3bef78" providerId="ADAL" clId="{DCBD958A-D94E-456D-BF22-6CA453AAF548}" dt="2020-08-29T12:41:24.118" v="62" actId="1076"/>
          <ac:spMkLst>
            <pc:docMk/>
            <pc:sldMk cId="3384277083" sldId="263"/>
            <ac:spMk id="38" creationId="{8460B414-114B-4C8A-A820-7B5C5C59B80C}"/>
          </ac:spMkLst>
        </pc:spChg>
        <pc:spChg chg="mod">
          <ac:chgData name="J Cresswell" userId="12c4e3bd-c2e0-4259-a83e-c47c6e3bef78" providerId="ADAL" clId="{DCBD958A-D94E-456D-BF22-6CA453AAF548}" dt="2020-08-29T12:41:52.826" v="82" actId="20577"/>
          <ac:spMkLst>
            <pc:docMk/>
            <pc:sldMk cId="3384277083" sldId="263"/>
            <ac:spMk id="39" creationId="{8460B414-114B-4C8A-A820-7B5C5C59B80C}"/>
          </ac:spMkLst>
        </pc:spChg>
      </pc:sldChg>
      <pc:sldChg chg="addSp delSp modSp mod">
        <pc:chgData name="J Cresswell" userId="12c4e3bd-c2e0-4259-a83e-c47c6e3bef78" providerId="ADAL" clId="{DCBD958A-D94E-456D-BF22-6CA453AAF548}" dt="2020-08-29T12:52:01.636" v="215" actId="1076"/>
        <pc:sldMkLst>
          <pc:docMk/>
          <pc:sldMk cId="1135832035" sldId="264"/>
        </pc:sldMkLst>
        <pc:spChg chg="add del mod">
          <ac:chgData name="J Cresswell" userId="12c4e3bd-c2e0-4259-a83e-c47c6e3bef78" providerId="ADAL" clId="{DCBD958A-D94E-456D-BF22-6CA453AAF548}" dt="2020-08-29T12:44:46.034" v="111" actId="22"/>
          <ac:spMkLst>
            <pc:docMk/>
            <pc:sldMk cId="1135832035" sldId="264"/>
            <ac:spMk id="2" creationId="{12812231-E353-4B0B-9887-665FC6395F71}"/>
          </ac:spMkLst>
        </pc:spChg>
        <pc:spChg chg="add del">
          <ac:chgData name="J Cresswell" userId="12c4e3bd-c2e0-4259-a83e-c47c6e3bef78" providerId="ADAL" clId="{DCBD958A-D94E-456D-BF22-6CA453AAF548}" dt="2020-08-29T12:45:22.770" v="122" actId="478"/>
          <ac:spMkLst>
            <pc:docMk/>
            <pc:sldMk cId="1135832035" sldId="264"/>
            <ac:spMk id="22" creationId="{8460B414-114B-4C8A-A820-7B5C5C59B80C}"/>
          </ac:spMkLst>
        </pc:spChg>
        <pc:spChg chg="add del">
          <ac:chgData name="J Cresswell" userId="12c4e3bd-c2e0-4259-a83e-c47c6e3bef78" providerId="ADAL" clId="{DCBD958A-D94E-456D-BF22-6CA453AAF548}" dt="2020-08-29T12:45:20.933" v="121" actId="478"/>
          <ac:spMkLst>
            <pc:docMk/>
            <pc:sldMk cId="1135832035" sldId="264"/>
            <ac:spMk id="32" creationId="{8460B414-114B-4C8A-A820-7B5C5C59B80C}"/>
          </ac:spMkLst>
        </pc:spChg>
        <pc:spChg chg="add del">
          <ac:chgData name="J Cresswell" userId="12c4e3bd-c2e0-4259-a83e-c47c6e3bef78" providerId="ADAL" clId="{DCBD958A-D94E-456D-BF22-6CA453AAF548}" dt="2020-08-29T12:45:19.680" v="120" actId="478"/>
          <ac:spMkLst>
            <pc:docMk/>
            <pc:sldMk cId="1135832035" sldId="264"/>
            <ac:spMk id="33" creationId="{8460B414-114B-4C8A-A820-7B5C5C59B80C}"/>
          </ac:spMkLst>
        </pc:spChg>
        <pc:spChg chg="add del">
          <ac:chgData name="J Cresswell" userId="12c4e3bd-c2e0-4259-a83e-c47c6e3bef78" providerId="ADAL" clId="{DCBD958A-D94E-456D-BF22-6CA453AAF548}" dt="2020-08-29T12:45:18.521" v="119" actId="478"/>
          <ac:spMkLst>
            <pc:docMk/>
            <pc:sldMk cId="1135832035" sldId="264"/>
            <ac:spMk id="34" creationId="{8460B414-114B-4C8A-A820-7B5C5C59B80C}"/>
          </ac:spMkLst>
        </pc:spChg>
        <pc:spChg chg="add del">
          <ac:chgData name="J Cresswell" userId="12c4e3bd-c2e0-4259-a83e-c47c6e3bef78" providerId="ADAL" clId="{DCBD958A-D94E-456D-BF22-6CA453AAF548}" dt="2020-08-29T12:45:16.062" v="118" actId="478"/>
          <ac:spMkLst>
            <pc:docMk/>
            <pc:sldMk cId="1135832035" sldId="264"/>
            <ac:spMk id="35" creationId="{8460B414-114B-4C8A-A820-7B5C5C59B80C}"/>
          </ac:spMkLst>
        </pc:spChg>
        <pc:spChg chg="add del">
          <ac:chgData name="J Cresswell" userId="12c4e3bd-c2e0-4259-a83e-c47c6e3bef78" providerId="ADAL" clId="{DCBD958A-D94E-456D-BF22-6CA453AAF548}" dt="2020-08-29T12:45:14.811" v="117" actId="478"/>
          <ac:spMkLst>
            <pc:docMk/>
            <pc:sldMk cId="1135832035" sldId="264"/>
            <ac:spMk id="36" creationId="{8460B414-114B-4C8A-A820-7B5C5C59B80C}"/>
          </ac:spMkLst>
        </pc:spChg>
        <pc:spChg chg="add del">
          <ac:chgData name="J Cresswell" userId="12c4e3bd-c2e0-4259-a83e-c47c6e3bef78" providerId="ADAL" clId="{DCBD958A-D94E-456D-BF22-6CA453AAF548}" dt="2020-08-29T12:45:12.801" v="116" actId="478"/>
          <ac:spMkLst>
            <pc:docMk/>
            <pc:sldMk cId="1135832035" sldId="264"/>
            <ac:spMk id="37" creationId="{8460B414-114B-4C8A-A820-7B5C5C59B80C}"/>
          </ac:spMkLst>
        </pc:spChg>
        <pc:spChg chg="add del">
          <ac:chgData name="J Cresswell" userId="12c4e3bd-c2e0-4259-a83e-c47c6e3bef78" providerId="ADAL" clId="{DCBD958A-D94E-456D-BF22-6CA453AAF548}" dt="2020-08-29T12:45:11.088" v="115" actId="478"/>
          <ac:spMkLst>
            <pc:docMk/>
            <pc:sldMk cId="1135832035" sldId="264"/>
            <ac:spMk id="38" creationId="{8460B414-114B-4C8A-A820-7B5C5C59B80C}"/>
          </ac:spMkLst>
        </pc:spChg>
        <pc:spChg chg="add del">
          <ac:chgData name="J Cresswell" userId="12c4e3bd-c2e0-4259-a83e-c47c6e3bef78" providerId="ADAL" clId="{DCBD958A-D94E-456D-BF22-6CA453AAF548}" dt="2020-08-29T12:45:08.831" v="114" actId="478"/>
          <ac:spMkLst>
            <pc:docMk/>
            <pc:sldMk cId="1135832035" sldId="264"/>
            <ac:spMk id="39" creationId="{8460B414-114B-4C8A-A820-7B5C5C59B80C}"/>
          </ac:spMkLst>
        </pc:spChg>
        <pc:spChg chg="mod">
          <ac:chgData name="J Cresswell" userId="12c4e3bd-c2e0-4259-a83e-c47c6e3bef78" providerId="ADAL" clId="{DCBD958A-D94E-456D-BF22-6CA453AAF548}" dt="2020-08-29T12:45:48.614" v="127" actId="1076"/>
          <ac:spMkLst>
            <pc:docMk/>
            <pc:sldMk cId="1135832035" sldId="264"/>
            <ac:spMk id="48" creationId="{00000000-0000-0000-0000-000000000000}"/>
          </ac:spMkLst>
        </pc:spChg>
        <pc:spChg chg="mod">
          <ac:chgData name="J Cresswell" userId="12c4e3bd-c2e0-4259-a83e-c47c6e3bef78" providerId="ADAL" clId="{DCBD958A-D94E-456D-BF22-6CA453AAF548}" dt="2020-08-29T12:47:03.914" v="155" actId="14100"/>
          <ac:spMkLst>
            <pc:docMk/>
            <pc:sldMk cId="1135832035" sldId="264"/>
            <ac:spMk id="49" creationId="{00000000-0000-0000-0000-000000000000}"/>
          </ac:spMkLst>
        </pc:spChg>
        <pc:spChg chg="mod">
          <ac:chgData name="J Cresswell" userId="12c4e3bd-c2e0-4259-a83e-c47c6e3bef78" providerId="ADAL" clId="{DCBD958A-D94E-456D-BF22-6CA453AAF548}" dt="2020-08-29T12:47:31.568" v="158" actId="1076"/>
          <ac:spMkLst>
            <pc:docMk/>
            <pc:sldMk cId="1135832035" sldId="264"/>
            <ac:spMk id="50" creationId="{00000000-0000-0000-0000-000000000000}"/>
          </ac:spMkLst>
        </pc:spChg>
        <pc:spChg chg="mod">
          <ac:chgData name="J Cresswell" userId="12c4e3bd-c2e0-4259-a83e-c47c6e3bef78" providerId="ADAL" clId="{DCBD958A-D94E-456D-BF22-6CA453AAF548}" dt="2020-08-29T12:48:00.862" v="160" actId="1076"/>
          <ac:spMkLst>
            <pc:docMk/>
            <pc:sldMk cId="1135832035" sldId="264"/>
            <ac:spMk id="51" creationId="{00000000-0000-0000-0000-000000000000}"/>
          </ac:spMkLst>
        </pc:spChg>
        <pc:spChg chg="mod">
          <ac:chgData name="J Cresswell" userId="12c4e3bd-c2e0-4259-a83e-c47c6e3bef78" providerId="ADAL" clId="{DCBD958A-D94E-456D-BF22-6CA453AAF548}" dt="2020-08-29T12:48:59.757" v="171" actId="14100"/>
          <ac:spMkLst>
            <pc:docMk/>
            <pc:sldMk cId="1135832035" sldId="264"/>
            <ac:spMk id="52" creationId="{00000000-0000-0000-0000-000000000000}"/>
          </ac:spMkLst>
        </pc:spChg>
        <pc:spChg chg="mod">
          <ac:chgData name="J Cresswell" userId="12c4e3bd-c2e0-4259-a83e-c47c6e3bef78" providerId="ADAL" clId="{DCBD958A-D94E-456D-BF22-6CA453AAF548}" dt="2020-08-29T12:49:25.369" v="182" actId="14100"/>
          <ac:spMkLst>
            <pc:docMk/>
            <pc:sldMk cId="1135832035" sldId="264"/>
            <ac:spMk id="53" creationId="{00000000-0000-0000-0000-000000000000}"/>
          </ac:spMkLst>
        </pc:spChg>
        <pc:spChg chg="mod">
          <ac:chgData name="J Cresswell" userId="12c4e3bd-c2e0-4259-a83e-c47c6e3bef78" providerId="ADAL" clId="{DCBD958A-D94E-456D-BF22-6CA453AAF548}" dt="2020-08-29T12:49:47.613" v="187" actId="1076"/>
          <ac:spMkLst>
            <pc:docMk/>
            <pc:sldMk cId="1135832035" sldId="264"/>
            <ac:spMk id="54" creationId="{00000000-0000-0000-0000-000000000000}"/>
          </ac:spMkLst>
        </pc:spChg>
        <pc:spChg chg="mod">
          <ac:chgData name="J Cresswell" userId="12c4e3bd-c2e0-4259-a83e-c47c6e3bef78" providerId="ADAL" clId="{DCBD958A-D94E-456D-BF22-6CA453AAF548}" dt="2020-08-29T12:51:30.047" v="207" actId="1076"/>
          <ac:spMkLst>
            <pc:docMk/>
            <pc:sldMk cId="1135832035" sldId="264"/>
            <ac:spMk id="55" creationId="{00000000-0000-0000-0000-000000000000}"/>
          </ac:spMkLst>
        </pc:spChg>
        <pc:spChg chg="mod">
          <ac:chgData name="J Cresswell" userId="12c4e3bd-c2e0-4259-a83e-c47c6e3bef78" providerId="ADAL" clId="{DCBD958A-D94E-456D-BF22-6CA453AAF548}" dt="2020-08-29T12:52:01.636" v="215" actId="1076"/>
          <ac:spMkLst>
            <pc:docMk/>
            <pc:sldMk cId="1135832035" sldId="264"/>
            <ac:spMk id="56" creationId="{00000000-0000-0000-0000-000000000000}"/>
          </ac:spMkLst>
        </pc:spChg>
        <pc:spChg chg="add del mod">
          <ac:chgData name="J Cresswell" userId="12c4e3bd-c2e0-4259-a83e-c47c6e3bef78" providerId="ADAL" clId="{DCBD958A-D94E-456D-BF22-6CA453AAF548}" dt="2020-08-29T12:44:46.034" v="111" actId="22"/>
          <ac:spMkLst>
            <pc:docMk/>
            <pc:sldMk cId="1135832035" sldId="264"/>
            <ac:spMk id="59" creationId="{E016A363-15D1-46DA-B02E-75F39079EED7}"/>
          </ac:spMkLst>
        </pc:spChg>
        <pc:spChg chg="add del mod">
          <ac:chgData name="J Cresswell" userId="12c4e3bd-c2e0-4259-a83e-c47c6e3bef78" providerId="ADAL" clId="{DCBD958A-D94E-456D-BF22-6CA453AAF548}" dt="2020-08-29T12:44:46.034" v="111" actId="22"/>
          <ac:spMkLst>
            <pc:docMk/>
            <pc:sldMk cId="1135832035" sldId="264"/>
            <ac:spMk id="61" creationId="{5D346E77-FF51-4A29-AB55-95F5F7DCCA06}"/>
          </ac:spMkLst>
        </pc:spChg>
        <pc:spChg chg="add del mod">
          <ac:chgData name="J Cresswell" userId="12c4e3bd-c2e0-4259-a83e-c47c6e3bef78" providerId="ADAL" clId="{DCBD958A-D94E-456D-BF22-6CA453AAF548}" dt="2020-08-29T12:44:46.034" v="111" actId="22"/>
          <ac:spMkLst>
            <pc:docMk/>
            <pc:sldMk cId="1135832035" sldId="264"/>
            <ac:spMk id="63" creationId="{A7232F36-DBFE-465A-B7C9-1A97DA0B8172}"/>
          </ac:spMkLst>
        </pc:spChg>
        <pc:spChg chg="add del mod">
          <ac:chgData name="J Cresswell" userId="12c4e3bd-c2e0-4259-a83e-c47c6e3bef78" providerId="ADAL" clId="{DCBD958A-D94E-456D-BF22-6CA453AAF548}" dt="2020-08-29T12:44:46.034" v="111" actId="22"/>
          <ac:spMkLst>
            <pc:docMk/>
            <pc:sldMk cId="1135832035" sldId="264"/>
            <ac:spMk id="65" creationId="{7D4244F7-76BB-4FFD-9824-83685515700B}"/>
          </ac:spMkLst>
        </pc:spChg>
        <pc:spChg chg="add del mod">
          <ac:chgData name="J Cresswell" userId="12c4e3bd-c2e0-4259-a83e-c47c6e3bef78" providerId="ADAL" clId="{DCBD958A-D94E-456D-BF22-6CA453AAF548}" dt="2020-08-29T12:44:46.034" v="111" actId="22"/>
          <ac:spMkLst>
            <pc:docMk/>
            <pc:sldMk cId="1135832035" sldId="264"/>
            <ac:spMk id="67" creationId="{DCE1DC93-2498-4675-8F28-3C001A71C7BB}"/>
          </ac:spMkLst>
        </pc:spChg>
        <pc:spChg chg="add del mod">
          <ac:chgData name="J Cresswell" userId="12c4e3bd-c2e0-4259-a83e-c47c6e3bef78" providerId="ADAL" clId="{DCBD958A-D94E-456D-BF22-6CA453AAF548}" dt="2020-08-29T12:44:46.034" v="111" actId="22"/>
          <ac:spMkLst>
            <pc:docMk/>
            <pc:sldMk cId="1135832035" sldId="264"/>
            <ac:spMk id="69" creationId="{160F8A47-5371-4C68-9E01-B5B23F190A7A}"/>
          </ac:spMkLst>
        </pc:spChg>
        <pc:spChg chg="add del mod">
          <ac:chgData name="J Cresswell" userId="12c4e3bd-c2e0-4259-a83e-c47c6e3bef78" providerId="ADAL" clId="{DCBD958A-D94E-456D-BF22-6CA453AAF548}" dt="2020-08-29T12:44:46.034" v="111" actId="22"/>
          <ac:spMkLst>
            <pc:docMk/>
            <pc:sldMk cId="1135832035" sldId="264"/>
            <ac:spMk id="71" creationId="{ECCB4627-BBE2-42ED-8430-ACDC7452B064}"/>
          </ac:spMkLst>
        </pc:spChg>
        <pc:spChg chg="add del mod">
          <ac:chgData name="J Cresswell" userId="12c4e3bd-c2e0-4259-a83e-c47c6e3bef78" providerId="ADAL" clId="{DCBD958A-D94E-456D-BF22-6CA453AAF548}" dt="2020-08-29T12:44:46.034" v="111" actId="22"/>
          <ac:spMkLst>
            <pc:docMk/>
            <pc:sldMk cId="1135832035" sldId="264"/>
            <ac:spMk id="73" creationId="{AD1F36C8-80FA-4049-9061-9A45F329CF5C}"/>
          </ac:spMkLst>
        </pc:spChg>
        <pc:spChg chg="add mod">
          <ac:chgData name="J Cresswell" userId="12c4e3bd-c2e0-4259-a83e-c47c6e3bef78" providerId="ADAL" clId="{DCBD958A-D94E-456D-BF22-6CA453AAF548}" dt="2020-08-29T12:45:33.031" v="123" actId="1076"/>
          <ac:spMkLst>
            <pc:docMk/>
            <pc:sldMk cId="1135832035" sldId="264"/>
            <ac:spMk id="75" creationId="{7D39699C-AA01-4C76-87D5-34A47388F64A}"/>
          </ac:spMkLst>
        </pc:spChg>
        <pc:spChg chg="add mod">
          <ac:chgData name="J Cresswell" userId="12c4e3bd-c2e0-4259-a83e-c47c6e3bef78" providerId="ADAL" clId="{DCBD958A-D94E-456D-BF22-6CA453AAF548}" dt="2020-08-29T12:45:33.031" v="123" actId="1076"/>
          <ac:spMkLst>
            <pc:docMk/>
            <pc:sldMk cId="1135832035" sldId="264"/>
            <ac:spMk id="77" creationId="{DE91572A-BEE5-47B2-BC79-2CA153F6BE79}"/>
          </ac:spMkLst>
        </pc:spChg>
        <pc:spChg chg="add mod">
          <ac:chgData name="J Cresswell" userId="12c4e3bd-c2e0-4259-a83e-c47c6e3bef78" providerId="ADAL" clId="{DCBD958A-D94E-456D-BF22-6CA453AAF548}" dt="2020-08-29T12:45:33.031" v="123" actId="1076"/>
          <ac:spMkLst>
            <pc:docMk/>
            <pc:sldMk cId="1135832035" sldId="264"/>
            <ac:spMk id="79" creationId="{62162FFA-FF89-4437-8885-702E2AC7AE90}"/>
          </ac:spMkLst>
        </pc:spChg>
        <pc:spChg chg="add mod">
          <ac:chgData name="J Cresswell" userId="12c4e3bd-c2e0-4259-a83e-c47c6e3bef78" providerId="ADAL" clId="{DCBD958A-D94E-456D-BF22-6CA453AAF548}" dt="2020-08-29T12:48:04.439" v="161" actId="1076"/>
          <ac:spMkLst>
            <pc:docMk/>
            <pc:sldMk cId="1135832035" sldId="264"/>
            <ac:spMk id="81" creationId="{EB7657F1-AB1E-4FBD-A6DE-51F65CDA424B}"/>
          </ac:spMkLst>
        </pc:spChg>
        <pc:spChg chg="add mod">
          <ac:chgData name="J Cresswell" userId="12c4e3bd-c2e0-4259-a83e-c47c6e3bef78" providerId="ADAL" clId="{DCBD958A-D94E-456D-BF22-6CA453AAF548}" dt="2020-08-29T12:45:33.031" v="123" actId="1076"/>
          <ac:spMkLst>
            <pc:docMk/>
            <pc:sldMk cId="1135832035" sldId="264"/>
            <ac:spMk id="83" creationId="{2CB32E6F-6F30-496C-A5C6-E19BDDD28056}"/>
          </ac:spMkLst>
        </pc:spChg>
        <pc:spChg chg="add mod">
          <ac:chgData name="J Cresswell" userId="12c4e3bd-c2e0-4259-a83e-c47c6e3bef78" providerId="ADAL" clId="{DCBD958A-D94E-456D-BF22-6CA453AAF548}" dt="2020-08-29T12:45:33.031" v="123" actId="1076"/>
          <ac:spMkLst>
            <pc:docMk/>
            <pc:sldMk cId="1135832035" sldId="264"/>
            <ac:spMk id="85" creationId="{D98A2E8F-1F29-4F6F-9DED-F9BBC3747CC0}"/>
          </ac:spMkLst>
        </pc:spChg>
        <pc:spChg chg="add mod">
          <ac:chgData name="J Cresswell" userId="12c4e3bd-c2e0-4259-a83e-c47c6e3bef78" providerId="ADAL" clId="{DCBD958A-D94E-456D-BF22-6CA453AAF548}" dt="2020-08-29T12:45:33.031" v="123" actId="1076"/>
          <ac:spMkLst>
            <pc:docMk/>
            <pc:sldMk cId="1135832035" sldId="264"/>
            <ac:spMk id="87" creationId="{69EEADDA-16D7-4995-9A84-DEA7636AE690}"/>
          </ac:spMkLst>
        </pc:spChg>
        <pc:spChg chg="add mod">
          <ac:chgData name="J Cresswell" userId="12c4e3bd-c2e0-4259-a83e-c47c6e3bef78" providerId="ADAL" clId="{DCBD958A-D94E-456D-BF22-6CA453AAF548}" dt="2020-08-29T12:50:10.022" v="190" actId="1076"/>
          <ac:spMkLst>
            <pc:docMk/>
            <pc:sldMk cId="1135832035" sldId="264"/>
            <ac:spMk id="89" creationId="{E07859D0-1A94-45C6-ADA4-70A6CB0E06E7}"/>
          </ac:spMkLst>
        </pc:spChg>
        <pc:spChg chg="add mod">
          <ac:chgData name="J Cresswell" userId="12c4e3bd-c2e0-4259-a83e-c47c6e3bef78" providerId="ADAL" clId="{DCBD958A-D94E-456D-BF22-6CA453AAF548}" dt="2020-08-29T12:45:33.031" v="123" actId="1076"/>
          <ac:spMkLst>
            <pc:docMk/>
            <pc:sldMk cId="1135832035" sldId="264"/>
            <ac:spMk id="91" creationId="{5ECF983C-D9E3-42CA-9D9B-7AC6F3E2148D}"/>
          </ac:spMkLst>
        </pc:spChg>
      </pc:sldChg>
      <pc:sldChg chg="addSp delSp modSp mod ord">
        <pc:chgData name="J Cresswell" userId="12c4e3bd-c2e0-4259-a83e-c47c6e3bef78" providerId="ADAL" clId="{DCBD958A-D94E-456D-BF22-6CA453AAF548}" dt="2020-08-29T13:42:04.760" v="797" actId="20577"/>
        <pc:sldMkLst>
          <pc:docMk/>
          <pc:sldMk cId="287620090" sldId="265"/>
        </pc:sldMkLst>
        <pc:spChg chg="add del mod">
          <ac:chgData name="J Cresswell" userId="12c4e3bd-c2e0-4259-a83e-c47c6e3bef78" providerId="ADAL" clId="{DCBD958A-D94E-456D-BF22-6CA453AAF548}" dt="2020-08-29T13:11:23.162" v="410" actId="478"/>
          <ac:spMkLst>
            <pc:docMk/>
            <pc:sldMk cId="287620090" sldId="265"/>
            <ac:spMk id="2" creationId="{10EC0C6C-01EF-4C8B-B238-415D813AE04F}"/>
          </ac:spMkLst>
        </pc:spChg>
        <pc:spChg chg="del">
          <ac:chgData name="J Cresswell" userId="12c4e3bd-c2e0-4259-a83e-c47c6e3bef78" providerId="ADAL" clId="{DCBD958A-D94E-456D-BF22-6CA453AAF548}" dt="2020-08-29T13:09:12.857" v="368" actId="478"/>
          <ac:spMkLst>
            <pc:docMk/>
            <pc:sldMk cId="287620090" sldId="265"/>
            <ac:spMk id="3" creationId="{00000000-0000-0000-0000-000000000000}"/>
          </ac:spMkLst>
        </pc:spChg>
        <pc:spChg chg="add del mod">
          <ac:chgData name="J Cresswell" userId="12c4e3bd-c2e0-4259-a83e-c47c6e3bef78" providerId="ADAL" clId="{DCBD958A-D94E-456D-BF22-6CA453AAF548}" dt="2020-08-29T13:11:27.245" v="412" actId="478"/>
          <ac:spMkLst>
            <pc:docMk/>
            <pc:sldMk cId="287620090" sldId="265"/>
            <ac:spMk id="4" creationId="{124FD76D-12A3-470F-A31D-A3B65E6210B9}"/>
          </ac:spMkLst>
        </pc:spChg>
        <pc:spChg chg="del">
          <ac:chgData name="J Cresswell" userId="12c4e3bd-c2e0-4259-a83e-c47c6e3bef78" providerId="ADAL" clId="{DCBD958A-D94E-456D-BF22-6CA453AAF548}" dt="2020-08-29T13:09:14.092" v="369" actId="478"/>
          <ac:spMkLst>
            <pc:docMk/>
            <pc:sldMk cId="287620090" sldId="265"/>
            <ac:spMk id="5" creationId="{00000000-0000-0000-0000-000000000000}"/>
          </ac:spMkLst>
        </pc:spChg>
        <pc:spChg chg="add del mod">
          <ac:chgData name="J Cresswell" userId="12c4e3bd-c2e0-4259-a83e-c47c6e3bef78" providerId="ADAL" clId="{DCBD958A-D94E-456D-BF22-6CA453AAF548}" dt="2020-08-29T13:11:19.337" v="407" actId="478"/>
          <ac:spMkLst>
            <pc:docMk/>
            <pc:sldMk cId="287620090" sldId="265"/>
            <ac:spMk id="6" creationId="{3A00D21D-0F46-4970-B9A3-CF2E709FB4AA}"/>
          </ac:spMkLst>
        </pc:spChg>
        <pc:spChg chg="add del mod">
          <ac:chgData name="J Cresswell" userId="12c4e3bd-c2e0-4259-a83e-c47c6e3bef78" providerId="ADAL" clId="{DCBD958A-D94E-456D-BF22-6CA453AAF548}" dt="2020-08-29T13:11:20.917" v="408" actId="478"/>
          <ac:spMkLst>
            <pc:docMk/>
            <pc:sldMk cId="287620090" sldId="265"/>
            <ac:spMk id="7" creationId="{D060B9F1-338D-40CA-BA8D-C70EA34C4C96}"/>
          </ac:spMkLst>
        </pc:spChg>
        <pc:spChg chg="mod">
          <ac:chgData name="J Cresswell" userId="12c4e3bd-c2e0-4259-a83e-c47c6e3bef78" providerId="ADAL" clId="{DCBD958A-D94E-456D-BF22-6CA453AAF548}" dt="2020-08-29T13:23:50.581" v="574" actId="1076"/>
          <ac:spMkLst>
            <pc:docMk/>
            <pc:sldMk cId="287620090" sldId="265"/>
            <ac:spMk id="10" creationId="{8460B414-114B-4C8A-A820-7B5C5C59B80C}"/>
          </ac:spMkLst>
        </pc:spChg>
        <pc:spChg chg="del">
          <ac:chgData name="J Cresswell" userId="12c4e3bd-c2e0-4259-a83e-c47c6e3bef78" providerId="ADAL" clId="{DCBD958A-D94E-456D-BF22-6CA453AAF548}" dt="2020-08-29T12:55:42.946" v="245" actId="478"/>
          <ac:spMkLst>
            <pc:docMk/>
            <pc:sldMk cId="287620090" sldId="265"/>
            <ac:spMk id="11" creationId="{5C7E11CD-8EE5-4157-AF35-2ECC322F9C6A}"/>
          </ac:spMkLst>
        </pc:spChg>
        <pc:spChg chg="del">
          <ac:chgData name="J Cresswell" userId="12c4e3bd-c2e0-4259-a83e-c47c6e3bef78" providerId="ADAL" clId="{DCBD958A-D94E-456D-BF22-6CA453AAF548}" dt="2020-08-29T13:16:28.148" v="476" actId="478"/>
          <ac:spMkLst>
            <pc:docMk/>
            <pc:sldMk cId="287620090" sldId="265"/>
            <ac:spMk id="12" creationId="{0543E9F3-DEFA-4351-BAE1-38B0E1309C39}"/>
          </ac:spMkLst>
        </pc:spChg>
        <pc:spChg chg="add del mod">
          <ac:chgData name="J Cresswell" userId="12c4e3bd-c2e0-4259-a83e-c47c6e3bef78" providerId="ADAL" clId="{DCBD958A-D94E-456D-BF22-6CA453AAF548}" dt="2020-08-29T13:11:25.533" v="411" actId="478"/>
          <ac:spMkLst>
            <pc:docMk/>
            <pc:sldMk cId="287620090" sldId="265"/>
            <ac:spMk id="13" creationId="{E77AAC3A-C3C9-429A-92B5-27567971622A}"/>
          </ac:spMkLst>
        </pc:spChg>
        <pc:spChg chg="add mod">
          <ac:chgData name="J Cresswell" userId="12c4e3bd-c2e0-4259-a83e-c47c6e3bef78" providerId="ADAL" clId="{DCBD958A-D94E-456D-BF22-6CA453AAF548}" dt="2020-08-29T13:23:55.381" v="575" actId="1076"/>
          <ac:spMkLst>
            <pc:docMk/>
            <pc:sldMk cId="287620090" sldId="265"/>
            <ac:spMk id="14" creationId="{7F1984DB-E3ED-472C-BF77-046605FBD1E4}"/>
          </ac:spMkLst>
        </pc:spChg>
        <pc:spChg chg="add mod">
          <ac:chgData name="J Cresswell" userId="12c4e3bd-c2e0-4259-a83e-c47c6e3bef78" providerId="ADAL" clId="{DCBD958A-D94E-456D-BF22-6CA453AAF548}" dt="2020-08-29T13:23:59.847" v="576" actId="1076"/>
          <ac:spMkLst>
            <pc:docMk/>
            <pc:sldMk cId="287620090" sldId="265"/>
            <ac:spMk id="15" creationId="{1D4A3968-A336-4FDF-88AB-0EF0A86770DA}"/>
          </ac:spMkLst>
        </pc:spChg>
        <pc:spChg chg="add mod">
          <ac:chgData name="J Cresswell" userId="12c4e3bd-c2e0-4259-a83e-c47c6e3bef78" providerId="ADAL" clId="{DCBD958A-D94E-456D-BF22-6CA453AAF548}" dt="2020-08-29T13:24:03.907" v="577" actId="1076"/>
          <ac:spMkLst>
            <pc:docMk/>
            <pc:sldMk cId="287620090" sldId="265"/>
            <ac:spMk id="16" creationId="{CB7EB919-0699-4DD7-89AA-1DE0597FCE61}"/>
          </ac:spMkLst>
        </pc:spChg>
        <pc:spChg chg="add mod">
          <ac:chgData name="J Cresswell" userId="12c4e3bd-c2e0-4259-a83e-c47c6e3bef78" providerId="ADAL" clId="{DCBD958A-D94E-456D-BF22-6CA453AAF548}" dt="2020-08-29T13:24:09.552" v="578" actId="1076"/>
          <ac:spMkLst>
            <pc:docMk/>
            <pc:sldMk cId="287620090" sldId="265"/>
            <ac:spMk id="17" creationId="{F2C4C5F6-5039-4C5B-AFAD-B46EE8BB7463}"/>
          </ac:spMkLst>
        </pc:spChg>
        <pc:spChg chg="add mod">
          <ac:chgData name="J Cresswell" userId="12c4e3bd-c2e0-4259-a83e-c47c6e3bef78" providerId="ADAL" clId="{DCBD958A-D94E-456D-BF22-6CA453AAF548}" dt="2020-08-29T13:35:24.419" v="739" actId="20577"/>
          <ac:spMkLst>
            <pc:docMk/>
            <pc:sldMk cId="287620090" sldId="265"/>
            <ac:spMk id="18" creationId="{36547409-D4C3-4A17-B0CF-59477EA151D8}"/>
          </ac:spMkLst>
        </pc:spChg>
        <pc:spChg chg="add mod">
          <ac:chgData name="J Cresswell" userId="12c4e3bd-c2e0-4259-a83e-c47c6e3bef78" providerId="ADAL" clId="{DCBD958A-D94E-456D-BF22-6CA453AAF548}" dt="2020-08-29T13:35:29.074" v="741" actId="20577"/>
          <ac:spMkLst>
            <pc:docMk/>
            <pc:sldMk cId="287620090" sldId="265"/>
            <ac:spMk id="20" creationId="{C056EBCC-45F3-453C-9F13-E6AF04ABBA0F}"/>
          </ac:spMkLst>
        </pc:spChg>
        <pc:spChg chg="add del mod">
          <ac:chgData name="J Cresswell" userId="12c4e3bd-c2e0-4259-a83e-c47c6e3bef78" providerId="ADAL" clId="{DCBD958A-D94E-456D-BF22-6CA453AAF548}" dt="2020-08-29T13:15:12.535" v="456" actId="478"/>
          <ac:spMkLst>
            <pc:docMk/>
            <pc:sldMk cId="287620090" sldId="265"/>
            <ac:spMk id="22" creationId="{CEBCFB65-56E1-485D-8A46-D1DE37865456}"/>
          </ac:spMkLst>
        </pc:spChg>
        <pc:spChg chg="add del mod">
          <ac:chgData name="J Cresswell" userId="12c4e3bd-c2e0-4259-a83e-c47c6e3bef78" providerId="ADAL" clId="{DCBD958A-D94E-456D-BF22-6CA453AAF548}" dt="2020-08-29T13:15:46.463" v="464" actId="478"/>
          <ac:spMkLst>
            <pc:docMk/>
            <pc:sldMk cId="287620090" sldId="265"/>
            <ac:spMk id="24" creationId="{47111E1C-80F5-4D56-8464-E29A332D4B24}"/>
          </ac:spMkLst>
        </pc:spChg>
        <pc:spChg chg="add mod">
          <ac:chgData name="J Cresswell" userId="12c4e3bd-c2e0-4259-a83e-c47c6e3bef78" providerId="ADAL" clId="{DCBD958A-D94E-456D-BF22-6CA453AAF548}" dt="2020-08-29T13:35:32.845" v="743" actId="20577"/>
          <ac:spMkLst>
            <pc:docMk/>
            <pc:sldMk cId="287620090" sldId="265"/>
            <ac:spMk id="26" creationId="{BB9D218C-BA9B-4E73-9B19-1B785E575552}"/>
          </ac:spMkLst>
        </pc:spChg>
        <pc:spChg chg="add mod">
          <ac:chgData name="J Cresswell" userId="12c4e3bd-c2e0-4259-a83e-c47c6e3bef78" providerId="ADAL" clId="{DCBD958A-D94E-456D-BF22-6CA453AAF548}" dt="2020-08-29T13:35:37.684" v="745" actId="20577"/>
          <ac:spMkLst>
            <pc:docMk/>
            <pc:sldMk cId="287620090" sldId="265"/>
            <ac:spMk id="28" creationId="{C6635658-05FA-4134-BECC-2ADE1863F662}"/>
          </ac:spMkLst>
        </pc:spChg>
        <pc:spChg chg="add mod">
          <ac:chgData name="J Cresswell" userId="12c4e3bd-c2e0-4259-a83e-c47c6e3bef78" providerId="ADAL" clId="{DCBD958A-D94E-456D-BF22-6CA453AAF548}" dt="2020-08-29T13:41:39.876" v="792" actId="20577"/>
          <ac:spMkLst>
            <pc:docMk/>
            <pc:sldMk cId="287620090" sldId="265"/>
            <ac:spMk id="30" creationId="{C38DC7FE-CAF4-43E3-BFEA-E276124CDA36}"/>
          </ac:spMkLst>
        </pc:spChg>
        <pc:spChg chg="add mod">
          <ac:chgData name="J Cresswell" userId="12c4e3bd-c2e0-4259-a83e-c47c6e3bef78" providerId="ADAL" clId="{DCBD958A-D94E-456D-BF22-6CA453AAF548}" dt="2020-08-29T13:42:04.760" v="797" actId="20577"/>
          <ac:spMkLst>
            <pc:docMk/>
            <pc:sldMk cId="287620090" sldId="265"/>
            <ac:spMk id="32" creationId="{714C6592-47B1-4BA5-BEC9-1A027700556A}"/>
          </ac:spMkLst>
        </pc:spChg>
        <pc:spChg chg="add del mod">
          <ac:chgData name="J Cresswell" userId="12c4e3bd-c2e0-4259-a83e-c47c6e3bef78" providerId="ADAL" clId="{DCBD958A-D94E-456D-BF22-6CA453AAF548}" dt="2020-08-29T13:25:38.605" v="598" actId="478"/>
          <ac:spMkLst>
            <pc:docMk/>
            <pc:sldMk cId="287620090" sldId="265"/>
            <ac:spMk id="34" creationId="{B37BBDB4-B857-4521-8B11-B62CD888E48A}"/>
          </ac:spMkLst>
        </pc:spChg>
        <pc:spChg chg="add del mod">
          <ac:chgData name="J Cresswell" userId="12c4e3bd-c2e0-4259-a83e-c47c6e3bef78" providerId="ADAL" clId="{DCBD958A-D94E-456D-BF22-6CA453AAF548}" dt="2020-08-29T13:25:04.209" v="583" actId="478"/>
          <ac:spMkLst>
            <pc:docMk/>
            <pc:sldMk cId="287620090" sldId="265"/>
            <ac:spMk id="36" creationId="{9D0D537E-C6EB-47F9-8254-97E8D8B5E43D}"/>
          </ac:spMkLst>
        </pc:spChg>
        <pc:spChg chg="add del mod">
          <ac:chgData name="J Cresswell" userId="12c4e3bd-c2e0-4259-a83e-c47c6e3bef78" providerId="ADAL" clId="{DCBD958A-D94E-456D-BF22-6CA453AAF548}" dt="2020-08-29T13:25:04.209" v="583" actId="478"/>
          <ac:spMkLst>
            <pc:docMk/>
            <pc:sldMk cId="287620090" sldId="265"/>
            <ac:spMk id="38" creationId="{BD550547-4B7C-4218-BF97-EED3AA84F48B}"/>
          </ac:spMkLst>
        </pc:spChg>
        <pc:spChg chg="add del mod">
          <ac:chgData name="J Cresswell" userId="12c4e3bd-c2e0-4259-a83e-c47c6e3bef78" providerId="ADAL" clId="{DCBD958A-D94E-456D-BF22-6CA453AAF548}" dt="2020-08-29T13:25:04.209" v="583" actId="478"/>
          <ac:spMkLst>
            <pc:docMk/>
            <pc:sldMk cId="287620090" sldId="265"/>
            <ac:spMk id="40" creationId="{6C8D33AE-B19A-489F-8122-80E4951CD317}"/>
          </ac:spMkLst>
        </pc:spChg>
        <pc:spChg chg="add del mod">
          <ac:chgData name="J Cresswell" userId="12c4e3bd-c2e0-4259-a83e-c47c6e3bef78" providerId="ADAL" clId="{DCBD958A-D94E-456D-BF22-6CA453AAF548}" dt="2020-08-29T13:25:04.209" v="583" actId="478"/>
          <ac:spMkLst>
            <pc:docMk/>
            <pc:sldMk cId="287620090" sldId="265"/>
            <ac:spMk id="42" creationId="{D05AD732-833D-475A-A5B3-13A897B0FD42}"/>
          </ac:spMkLst>
        </pc:spChg>
        <pc:spChg chg="add mod">
          <ac:chgData name="J Cresswell" userId="12c4e3bd-c2e0-4259-a83e-c47c6e3bef78" providerId="ADAL" clId="{DCBD958A-D94E-456D-BF22-6CA453AAF548}" dt="2020-08-29T13:23:46.835" v="573" actId="1076"/>
          <ac:spMkLst>
            <pc:docMk/>
            <pc:sldMk cId="287620090" sldId="265"/>
            <ac:spMk id="44" creationId="{B0EFC3DB-5C10-4B51-A51A-2F3B26201C35}"/>
          </ac:spMkLst>
        </pc:spChg>
        <pc:spChg chg="add mod">
          <ac:chgData name="J Cresswell" userId="12c4e3bd-c2e0-4259-a83e-c47c6e3bef78" providerId="ADAL" clId="{DCBD958A-D94E-456D-BF22-6CA453AAF548}" dt="2020-08-29T13:23:43.807" v="572" actId="1076"/>
          <ac:spMkLst>
            <pc:docMk/>
            <pc:sldMk cId="287620090" sldId="265"/>
            <ac:spMk id="46" creationId="{DC06C557-C8D0-4ECB-9A8C-8C2417EB0104}"/>
          </ac:spMkLst>
        </pc:spChg>
        <pc:spChg chg="add mod">
          <ac:chgData name="J Cresswell" userId="12c4e3bd-c2e0-4259-a83e-c47c6e3bef78" providerId="ADAL" clId="{DCBD958A-D94E-456D-BF22-6CA453AAF548}" dt="2020-08-29T13:23:39.176" v="571" actId="1076"/>
          <ac:spMkLst>
            <pc:docMk/>
            <pc:sldMk cId="287620090" sldId="265"/>
            <ac:spMk id="48" creationId="{7A3F2A38-5536-47FB-892A-FB55CBD7DCD4}"/>
          </ac:spMkLst>
        </pc:spChg>
        <pc:spChg chg="add mod">
          <ac:chgData name="J Cresswell" userId="12c4e3bd-c2e0-4259-a83e-c47c6e3bef78" providerId="ADAL" clId="{DCBD958A-D94E-456D-BF22-6CA453AAF548}" dt="2020-08-29T13:23:33.023" v="570" actId="1076"/>
          <ac:spMkLst>
            <pc:docMk/>
            <pc:sldMk cId="287620090" sldId="265"/>
            <ac:spMk id="50" creationId="{E548AC30-51DE-4D68-B4C7-CFDE110DE2E2}"/>
          </ac:spMkLst>
        </pc:spChg>
        <pc:spChg chg="add mod">
          <ac:chgData name="J Cresswell" userId="12c4e3bd-c2e0-4259-a83e-c47c6e3bef78" providerId="ADAL" clId="{DCBD958A-D94E-456D-BF22-6CA453AAF548}" dt="2020-08-29T13:23:28.599" v="569" actId="1076"/>
          <ac:spMkLst>
            <pc:docMk/>
            <pc:sldMk cId="287620090" sldId="265"/>
            <ac:spMk id="52" creationId="{5DB36804-AA36-45A4-9853-B6892EED3916}"/>
          </ac:spMkLst>
        </pc:spChg>
        <pc:spChg chg="add mod">
          <ac:chgData name="J Cresswell" userId="12c4e3bd-c2e0-4259-a83e-c47c6e3bef78" providerId="ADAL" clId="{DCBD958A-D94E-456D-BF22-6CA453AAF548}" dt="2020-08-29T13:26:26.920" v="609" actId="1076"/>
          <ac:spMkLst>
            <pc:docMk/>
            <pc:sldMk cId="287620090" sldId="265"/>
            <ac:spMk id="54" creationId="{D2144CF0-8582-47BC-9164-BA20E8A2302F}"/>
          </ac:spMkLst>
        </pc:spChg>
        <pc:spChg chg="add mod">
          <ac:chgData name="J Cresswell" userId="12c4e3bd-c2e0-4259-a83e-c47c6e3bef78" providerId="ADAL" clId="{DCBD958A-D94E-456D-BF22-6CA453AAF548}" dt="2020-08-29T13:26:26.920" v="609" actId="1076"/>
          <ac:spMkLst>
            <pc:docMk/>
            <pc:sldMk cId="287620090" sldId="265"/>
            <ac:spMk id="56" creationId="{704F8544-2C49-4E71-B423-6225D636C5ED}"/>
          </ac:spMkLst>
        </pc:spChg>
        <pc:spChg chg="add mod">
          <ac:chgData name="J Cresswell" userId="12c4e3bd-c2e0-4259-a83e-c47c6e3bef78" providerId="ADAL" clId="{DCBD958A-D94E-456D-BF22-6CA453AAF548}" dt="2020-08-29T13:26:26.920" v="609" actId="1076"/>
          <ac:spMkLst>
            <pc:docMk/>
            <pc:sldMk cId="287620090" sldId="265"/>
            <ac:spMk id="58" creationId="{4E15F4D1-CA79-4946-B2C0-E4C2AED1EFA0}"/>
          </ac:spMkLst>
        </pc:spChg>
        <pc:spChg chg="add mod">
          <ac:chgData name="J Cresswell" userId="12c4e3bd-c2e0-4259-a83e-c47c6e3bef78" providerId="ADAL" clId="{DCBD958A-D94E-456D-BF22-6CA453AAF548}" dt="2020-08-29T13:26:26.920" v="609" actId="1076"/>
          <ac:spMkLst>
            <pc:docMk/>
            <pc:sldMk cId="287620090" sldId="265"/>
            <ac:spMk id="60" creationId="{C5D37D7B-5225-4F32-AA72-81216605C5D4}"/>
          </ac:spMkLst>
        </pc:spChg>
        <pc:spChg chg="add mod">
          <ac:chgData name="J Cresswell" userId="12c4e3bd-c2e0-4259-a83e-c47c6e3bef78" providerId="ADAL" clId="{DCBD958A-D94E-456D-BF22-6CA453AAF548}" dt="2020-08-29T13:26:26.920" v="609" actId="1076"/>
          <ac:spMkLst>
            <pc:docMk/>
            <pc:sldMk cId="287620090" sldId="265"/>
            <ac:spMk id="62" creationId="{EC22A222-EBB7-486D-B9FE-752312957A5A}"/>
          </ac:spMkLst>
        </pc:spChg>
        <pc:spChg chg="add mod">
          <ac:chgData name="J Cresswell" userId="12c4e3bd-c2e0-4259-a83e-c47c6e3bef78" providerId="ADAL" clId="{DCBD958A-D94E-456D-BF22-6CA453AAF548}" dt="2020-08-29T13:26:26.920" v="609" actId="1076"/>
          <ac:spMkLst>
            <pc:docMk/>
            <pc:sldMk cId="287620090" sldId="265"/>
            <ac:spMk id="64" creationId="{85F349AB-05F9-4ED0-AAA7-BB791C01D970}"/>
          </ac:spMkLst>
        </pc:spChg>
        <pc:spChg chg="add del mod">
          <ac:chgData name="J Cresswell" userId="12c4e3bd-c2e0-4259-a83e-c47c6e3bef78" providerId="ADAL" clId="{DCBD958A-D94E-456D-BF22-6CA453AAF548}" dt="2020-08-29T13:25:47.923" v="599" actId="478"/>
          <ac:spMkLst>
            <pc:docMk/>
            <pc:sldMk cId="287620090" sldId="265"/>
            <ac:spMk id="66" creationId="{2B1BC065-6FD7-490F-878A-98D5DA63FCFE}"/>
          </ac:spMkLst>
        </pc:spChg>
        <pc:spChg chg="del mod">
          <ac:chgData name="J Cresswell" userId="12c4e3bd-c2e0-4259-a83e-c47c6e3bef78" providerId="ADAL" clId="{DCBD958A-D94E-456D-BF22-6CA453AAF548}" dt="2020-08-29T12:55:30.115" v="242" actId="478"/>
          <ac:spMkLst>
            <pc:docMk/>
            <pc:sldMk cId="287620090" sldId="265"/>
            <ac:spMk id="74" creationId="{8460B414-114B-4C8A-A820-7B5C5C59B80C}"/>
          </ac:spMkLst>
        </pc:spChg>
        <pc:spChg chg="del">
          <ac:chgData name="J Cresswell" userId="12c4e3bd-c2e0-4259-a83e-c47c6e3bef78" providerId="ADAL" clId="{DCBD958A-D94E-456D-BF22-6CA453AAF548}" dt="2020-08-29T12:55:42.946" v="245" actId="478"/>
          <ac:spMkLst>
            <pc:docMk/>
            <pc:sldMk cId="287620090" sldId="265"/>
            <ac:spMk id="75" creationId="{8460B414-114B-4C8A-A820-7B5C5C59B80C}"/>
          </ac:spMkLst>
        </pc:spChg>
        <pc:spChg chg="del">
          <ac:chgData name="J Cresswell" userId="12c4e3bd-c2e0-4259-a83e-c47c6e3bef78" providerId="ADAL" clId="{DCBD958A-D94E-456D-BF22-6CA453AAF548}" dt="2020-08-29T12:55:36.004" v="244" actId="478"/>
          <ac:spMkLst>
            <pc:docMk/>
            <pc:sldMk cId="287620090" sldId="265"/>
            <ac:spMk id="76" creationId="{8460B414-114B-4C8A-A820-7B5C5C59B80C}"/>
          </ac:spMkLst>
        </pc:spChg>
        <pc:spChg chg="del">
          <ac:chgData name="J Cresswell" userId="12c4e3bd-c2e0-4259-a83e-c47c6e3bef78" providerId="ADAL" clId="{DCBD958A-D94E-456D-BF22-6CA453AAF548}" dt="2020-08-29T12:55:31.470" v="243" actId="478"/>
          <ac:spMkLst>
            <pc:docMk/>
            <pc:sldMk cId="287620090" sldId="265"/>
            <ac:spMk id="77" creationId="{8460B414-114B-4C8A-A820-7B5C5C59B80C}"/>
          </ac:spMkLst>
        </pc:spChg>
        <pc:spChg chg="del">
          <ac:chgData name="J Cresswell" userId="12c4e3bd-c2e0-4259-a83e-c47c6e3bef78" providerId="ADAL" clId="{DCBD958A-D94E-456D-BF22-6CA453AAF548}" dt="2020-08-29T12:55:36.004" v="244" actId="478"/>
          <ac:spMkLst>
            <pc:docMk/>
            <pc:sldMk cId="287620090" sldId="265"/>
            <ac:spMk id="78" creationId="{8460B414-114B-4C8A-A820-7B5C5C59B80C}"/>
          </ac:spMkLst>
        </pc:spChg>
        <pc:spChg chg="del">
          <ac:chgData name="J Cresswell" userId="12c4e3bd-c2e0-4259-a83e-c47c6e3bef78" providerId="ADAL" clId="{DCBD958A-D94E-456D-BF22-6CA453AAF548}" dt="2020-08-29T12:55:36.004" v="244" actId="478"/>
          <ac:spMkLst>
            <pc:docMk/>
            <pc:sldMk cId="287620090" sldId="265"/>
            <ac:spMk id="79" creationId="{8460B414-114B-4C8A-A820-7B5C5C59B80C}"/>
          </ac:spMkLst>
        </pc:spChg>
        <pc:spChg chg="del">
          <ac:chgData name="J Cresswell" userId="12c4e3bd-c2e0-4259-a83e-c47c6e3bef78" providerId="ADAL" clId="{DCBD958A-D94E-456D-BF22-6CA453AAF548}" dt="2020-08-29T12:55:42.946" v="245" actId="478"/>
          <ac:spMkLst>
            <pc:docMk/>
            <pc:sldMk cId="287620090" sldId="265"/>
            <ac:spMk id="80" creationId="{8460B414-114B-4C8A-A820-7B5C5C59B80C}"/>
          </ac:spMkLst>
        </pc:spChg>
        <pc:spChg chg="del">
          <ac:chgData name="J Cresswell" userId="12c4e3bd-c2e0-4259-a83e-c47c6e3bef78" providerId="ADAL" clId="{DCBD958A-D94E-456D-BF22-6CA453AAF548}" dt="2020-08-29T12:55:42.946" v="245" actId="478"/>
          <ac:spMkLst>
            <pc:docMk/>
            <pc:sldMk cId="287620090" sldId="265"/>
            <ac:spMk id="81" creationId="{8460B414-114B-4C8A-A820-7B5C5C59B80C}"/>
          </ac:spMkLst>
        </pc:spChg>
        <pc:spChg chg="del">
          <ac:chgData name="J Cresswell" userId="12c4e3bd-c2e0-4259-a83e-c47c6e3bef78" providerId="ADAL" clId="{DCBD958A-D94E-456D-BF22-6CA453AAF548}" dt="2020-08-29T12:55:42.946" v="245" actId="478"/>
          <ac:spMkLst>
            <pc:docMk/>
            <pc:sldMk cId="287620090" sldId="265"/>
            <ac:spMk id="83" creationId="{8460B414-114B-4C8A-A820-7B5C5C59B80C}"/>
          </ac:spMkLst>
        </pc:spChg>
        <pc:spChg chg="del">
          <ac:chgData name="J Cresswell" userId="12c4e3bd-c2e0-4259-a83e-c47c6e3bef78" providerId="ADAL" clId="{DCBD958A-D94E-456D-BF22-6CA453AAF548}" dt="2020-08-29T12:55:42.946" v="245" actId="478"/>
          <ac:spMkLst>
            <pc:docMk/>
            <pc:sldMk cId="287620090" sldId="265"/>
            <ac:spMk id="85" creationId="{8460B414-114B-4C8A-A820-7B5C5C59B80C}"/>
          </ac:spMkLst>
        </pc:spChg>
        <pc:cxnChg chg="del">
          <ac:chgData name="J Cresswell" userId="12c4e3bd-c2e0-4259-a83e-c47c6e3bef78" providerId="ADAL" clId="{DCBD958A-D94E-456D-BF22-6CA453AAF548}" dt="2020-08-29T13:09:11.797" v="367" actId="478"/>
          <ac:cxnSpMkLst>
            <pc:docMk/>
            <pc:sldMk cId="287620090" sldId="265"/>
            <ac:cxnSpMk id="8" creationId="{00000000-0000-0000-0000-000000000000}"/>
          </ac:cxnSpMkLst>
        </pc:cxnChg>
        <pc:cxnChg chg="del">
          <ac:chgData name="J Cresswell" userId="12c4e3bd-c2e0-4259-a83e-c47c6e3bef78" providerId="ADAL" clId="{DCBD958A-D94E-456D-BF22-6CA453AAF548}" dt="2020-08-29T13:09:10.509" v="366" actId="478"/>
          <ac:cxnSpMkLst>
            <pc:docMk/>
            <pc:sldMk cId="287620090" sldId="265"/>
            <ac:cxnSpMk id="9" creationId="{00000000-0000-0000-0000-000000000000}"/>
          </ac:cxnSpMkLst>
        </pc:cxnChg>
      </pc:sldChg>
      <pc:sldChg chg="add">
        <pc:chgData name="J Cresswell" userId="12c4e3bd-c2e0-4259-a83e-c47c6e3bef78" providerId="ADAL" clId="{DCBD958A-D94E-456D-BF22-6CA453AAF548}" dt="2020-08-29T13:07:42.240" v="359" actId="2890"/>
        <pc:sldMkLst>
          <pc:docMk/>
          <pc:sldMk cId="2654063051" sldId="266"/>
        </pc:sldMkLst>
      </pc:sldChg>
      <pc:sldChg chg="addSp modSp add mod modAnim">
        <pc:chgData name="J Cresswell" userId="12c4e3bd-c2e0-4259-a83e-c47c6e3bef78" providerId="ADAL" clId="{DCBD958A-D94E-456D-BF22-6CA453AAF548}" dt="2020-08-29T13:39:09.621" v="790" actId="1076"/>
        <pc:sldMkLst>
          <pc:docMk/>
          <pc:sldMk cId="295640185" sldId="267"/>
        </pc:sldMkLst>
        <pc:spChg chg="add mod">
          <ac:chgData name="J Cresswell" userId="12c4e3bd-c2e0-4259-a83e-c47c6e3bef78" providerId="ADAL" clId="{DCBD958A-D94E-456D-BF22-6CA453AAF548}" dt="2020-08-29T13:27:27.016" v="619" actId="403"/>
          <ac:spMkLst>
            <pc:docMk/>
            <pc:sldMk cId="295640185" sldId="267"/>
            <ac:spMk id="2" creationId="{279A3D31-3AAF-4345-9CCD-52FC23E3D08F}"/>
          </ac:spMkLst>
        </pc:spChg>
        <pc:spChg chg="mod">
          <ac:chgData name="J Cresswell" userId="12c4e3bd-c2e0-4259-a83e-c47c6e3bef78" providerId="ADAL" clId="{DCBD958A-D94E-456D-BF22-6CA453AAF548}" dt="2020-08-29T13:31:45.653" v="706" actId="20577"/>
          <ac:spMkLst>
            <pc:docMk/>
            <pc:sldMk cId="295640185" sldId="267"/>
            <ac:spMk id="18" creationId="{36547409-D4C3-4A17-B0CF-59477EA151D8}"/>
          </ac:spMkLst>
        </pc:spChg>
        <pc:spChg chg="mod">
          <ac:chgData name="J Cresswell" userId="12c4e3bd-c2e0-4259-a83e-c47c6e3bef78" providerId="ADAL" clId="{DCBD958A-D94E-456D-BF22-6CA453AAF548}" dt="2020-08-29T13:34:21.856" v="724" actId="20577"/>
          <ac:spMkLst>
            <pc:docMk/>
            <pc:sldMk cId="295640185" sldId="267"/>
            <ac:spMk id="20" creationId="{C056EBCC-45F3-453C-9F13-E6AF04ABBA0F}"/>
          </ac:spMkLst>
        </pc:spChg>
        <pc:spChg chg="mod">
          <ac:chgData name="J Cresswell" userId="12c4e3bd-c2e0-4259-a83e-c47c6e3bef78" providerId="ADAL" clId="{DCBD958A-D94E-456D-BF22-6CA453AAF548}" dt="2020-08-29T13:34:57.546" v="731" actId="20577"/>
          <ac:spMkLst>
            <pc:docMk/>
            <pc:sldMk cId="295640185" sldId="267"/>
            <ac:spMk id="26" creationId="{BB9D218C-BA9B-4E73-9B19-1B785E575552}"/>
          </ac:spMkLst>
        </pc:spChg>
        <pc:spChg chg="add mod">
          <ac:chgData name="J Cresswell" userId="12c4e3bd-c2e0-4259-a83e-c47c6e3bef78" providerId="ADAL" clId="{DCBD958A-D94E-456D-BF22-6CA453AAF548}" dt="2020-08-29T13:30:52.883" v="696" actId="1076"/>
          <ac:spMkLst>
            <pc:docMk/>
            <pc:sldMk cId="295640185" sldId="267"/>
            <ac:spMk id="27" creationId="{2FB20E03-8AD9-40F0-BBFD-9B1C3F41275E}"/>
          </ac:spMkLst>
        </pc:spChg>
        <pc:spChg chg="mod">
          <ac:chgData name="J Cresswell" userId="12c4e3bd-c2e0-4259-a83e-c47c6e3bef78" providerId="ADAL" clId="{DCBD958A-D94E-456D-BF22-6CA453AAF548}" dt="2020-08-29T13:35:17.664" v="737" actId="20577"/>
          <ac:spMkLst>
            <pc:docMk/>
            <pc:sldMk cId="295640185" sldId="267"/>
            <ac:spMk id="28" creationId="{C6635658-05FA-4134-BECC-2ADE1863F662}"/>
          </ac:spMkLst>
        </pc:spChg>
        <pc:spChg chg="add mod">
          <ac:chgData name="J Cresswell" userId="12c4e3bd-c2e0-4259-a83e-c47c6e3bef78" providerId="ADAL" clId="{DCBD958A-D94E-456D-BF22-6CA453AAF548}" dt="2020-08-29T13:28:56.891" v="658" actId="1076"/>
          <ac:spMkLst>
            <pc:docMk/>
            <pc:sldMk cId="295640185" sldId="267"/>
            <ac:spMk id="29" creationId="{160CD46A-357A-4F80-B7A9-6E4D0AB421F5}"/>
          </ac:spMkLst>
        </pc:spChg>
        <pc:spChg chg="mod">
          <ac:chgData name="J Cresswell" userId="12c4e3bd-c2e0-4259-a83e-c47c6e3bef78" providerId="ADAL" clId="{DCBD958A-D94E-456D-BF22-6CA453AAF548}" dt="2020-08-29T13:37:09.465" v="770" actId="20577"/>
          <ac:spMkLst>
            <pc:docMk/>
            <pc:sldMk cId="295640185" sldId="267"/>
            <ac:spMk id="30" creationId="{C38DC7FE-CAF4-43E3-BFEA-E276124CDA36}"/>
          </ac:spMkLst>
        </pc:spChg>
        <pc:spChg chg="add mod">
          <ac:chgData name="J Cresswell" userId="12c4e3bd-c2e0-4259-a83e-c47c6e3bef78" providerId="ADAL" clId="{DCBD958A-D94E-456D-BF22-6CA453AAF548}" dt="2020-08-29T13:30:42.952" v="694" actId="1076"/>
          <ac:spMkLst>
            <pc:docMk/>
            <pc:sldMk cId="295640185" sldId="267"/>
            <ac:spMk id="31" creationId="{4A85D0EF-C801-42A3-BD53-441784B26418}"/>
          </ac:spMkLst>
        </pc:spChg>
        <pc:spChg chg="mod">
          <ac:chgData name="J Cresswell" userId="12c4e3bd-c2e0-4259-a83e-c47c6e3bef78" providerId="ADAL" clId="{DCBD958A-D94E-456D-BF22-6CA453AAF548}" dt="2020-08-29T13:38:30.504" v="779" actId="20577"/>
          <ac:spMkLst>
            <pc:docMk/>
            <pc:sldMk cId="295640185" sldId="267"/>
            <ac:spMk id="32" creationId="{714C6592-47B1-4BA5-BEC9-1A027700556A}"/>
          </ac:spMkLst>
        </pc:spChg>
        <pc:spChg chg="add mod">
          <ac:chgData name="J Cresswell" userId="12c4e3bd-c2e0-4259-a83e-c47c6e3bef78" providerId="ADAL" clId="{DCBD958A-D94E-456D-BF22-6CA453AAF548}" dt="2020-08-29T13:30:24.141" v="693" actId="207"/>
          <ac:spMkLst>
            <pc:docMk/>
            <pc:sldMk cId="295640185" sldId="267"/>
            <ac:spMk id="33" creationId="{8394AA42-71AE-4625-8C83-F4DFEDE5E754}"/>
          </ac:spMkLst>
        </pc:spChg>
        <pc:spChg chg="add mod">
          <ac:chgData name="J Cresswell" userId="12c4e3bd-c2e0-4259-a83e-c47c6e3bef78" providerId="ADAL" clId="{DCBD958A-D94E-456D-BF22-6CA453AAF548}" dt="2020-08-29T13:31:51.550" v="708" actId="20577"/>
          <ac:spMkLst>
            <pc:docMk/>
            <pc:sldMk cId="295640185" sldId="267"/>
            <ac:spMk id="34" creationId="{37C57414-AFAB-410C-B925-79487E4ABAEB}"/>
          </ac:spMkLst>
        </pc:spChg>
        <pc:spChg chg="add mod">
          <ac:chgData name="J Cresswell" userId="12c4e3bd-c2e0-4259-a83e-c47c6e3bef78" providerId="ADAL" clId="{DCBD958A-D94E-456D-BF22-6CA453AAF548}" dt="2020-08-29T13:34:43.149" v="726" actId="20577"/>
          <ac:spMkLst>
            <pc:docMk/>
            <pc:sldMk cId="295640185" sldId="267"/>
            <ac:spMk id="35" creationId="{D415B38C-F994-425D-95D8-B029F06E1A1E}"/>
          </ac:spMkLst>
        </pc:spChg>
        <pc:spChg chg="add mod">
          <ac:chgData name="J Cresswell" userId="12c4e3bd-c2e0-4259-a83e-c47c6e3bef78" providerId="ADAL" clId="{DCBD958A-D94E-456D-BF22-6CA453AAF548}" dt="2020-08-29T13:35:05.624" v="735" actId="20577"/>
          <ac:spMkLst>
            <pc:docMk/>
            <pc:sldMk cId="295640185" sldId="267"/>
            <ac:spMk id="36" creationId="{5BBA12C8-1755-425F-B817-6AEA580D0F14}"/>
          </ac:spMkLst>
        </pc:spChg>
        <pc:spChg chg="add mod">
          <ac:chgData name="J Cresswell" userId="12c4e3bd-c2e0-4259-a83e-c47c6e3bef78" providerId="ADAL" clId="{DCBD958A-D94E-456D-BF22-6CA453AAF548}" dt="2020-08-29T13:36:36.546" v="762" actId="20577"/>
          <ac:spMkLst>
            <pc:docMk/>
            <pc:sldMk cId="295640185" sldId="267"/>
            <ac:spMk id="37" creationId="{479D56E2-5E7F-4CB0-ACC9-AF95134CB458}"/>
          </ac:spMkLst>
        </pc:spChg>
        <pc:spChg chg="add mod">
          <ac:chgData name="J Cresswell" userId="12c4e3bd-c2e0-4259-a83e-c47c6e3bef78" providerId="ADAL" clId="{DCBD958A-D94E-456D-BF22-6CA453AAF548}" dt="2020-08-29T13:37:05.840" v="768" actId="1076"/>
          <ac:spMkLst>
            <pc:docMk/>
            <pc:sldMk cId="295640185" sldId="267"/>
            <ac:spMk id="38" creationId="{846D2B55-4541-4F64-8D69-AA07D92424A1}"/>
          </ac:spMkLst>
        </pc:spChg>
        <pc:spChg chg="add mod">
          <ac:chgData name="J Cresswell" userId="12c4e3bd-c2e0-4259-a83e-c47c6e3bef78" providerId="ADAL" clId="{DCBD958A-D94E-456D-BF22-6CA453AAF548}" dt="2020-08-29T13:39:09.621" v="790" actId="1076"/>
          <ac:spMkLst>
            <pc:docMk/>
            <pc:sldMk cId="295640185" sldId="267"/>
            <ac:spMk id="39" creationId="{E6B5E1D1-E1FA-4546-9DA3-1B825580C42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ADD89-2589-4F0D-BAC7-380CBDF6FBD8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A4C28-8413-495E-A155-AD06287B95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640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079A-827E-4232-AEAA-CFC8E072EA3A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CA8C-0CFA-46F4-94CB-CCC92908F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86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079A-827E-4232-AEAA-CFC8E072EA3A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CA8C-0CFA-46F4-94CB-CCC92908F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0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079A-827E-4232-AEAA-CFC8E072EA3A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CA8C-0CFA-46F4-94CB-CCC92908F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357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079A-827E-4232-AEAA-CFC8E072EA3A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CA8C-0CFA-46F4-94CB-CCC92908F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968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079A-827E-4232-AEAA-CFC8E072EA3A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CA8C-0CFA-46F4-94CB-CCC92908F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158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079A-827E-4232-AEAA-CFC8E072EA3A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CA8C-0CFA-46F4-94CB-CCC92908F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55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079A-827E-4232-AEAA-CFC8E072EA3A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CA8C-0CFA-46F4-94CB-CCC92908F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535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079A-827E-4232-AEAA-CFC8E072EA3A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CA8C-0CFA-46F4-94CB-CCC92908F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139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079A-827E-4232-AEAA-CFC8E072EA3A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CA8C-0CFA-46F4-94CB-CCC92908F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595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079A-827E-4232-AEAA-CFC8E072EA3A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CA8C-0CFA-46F4-94CB-CCC92908F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509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079A-827E-4232-AEAA-CFC8E072EA3A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CA8C-0CFA-46F4-94CB-CCC92908F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092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5079A-827E-4232-AEAA-CFC8E072EA3A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6CA8C-0CFA-46F4-94CB-CCC92908F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678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" Type="http://schemas.openxmlformats.org/officeDocument/2006/relationships/image" Target="../media/image13.png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19" Type="http://schemas.openxmlformats.org/officeDocument/2006/relationships/image" Target="../media/image30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3.png"/><Relationship Id="rId18" Type="http://schemas.openxmlformats.org/officeDocument/2006/relationships/image" Target="../media/image38.png"/><Relationship Id="rId26" Type="http://schemas.openxmlformats.org/officeDocument/2006/relationships/image" Target="../media/image46.png"/><Relationship Id="rId21" Type="http://schemas.openxmlformats.org/officeDocument/2006/relationships/image" Target="../media/image41.png"/><Relationship Id="rId34" Type="http://schemas.openxmlformats.org/officeDocument/2006/relationships/image" Target="../media/image54.png"/><Relationship Id="rId7" Type="http://schemas.openxmlformats.org/officeDocument/2006/relationships/image" Target="../media/image18.png"/><Relationship Id="rId12" Type="http://schemas.openxmlformats.org/officeDocument/2006/relationships/image" Target="../media/image32.png"/><Relationship Id="rId17" Type="http://schemas.openxmlformats.org/officeDocument/2006/relationships/image" Target="../media/image37.png"/><Relationship Id="rId25" Type="http://schemas.openxmlformats.org/officeDocument/2006/relationships/image" Target="../media/image45.png"/><Relationship Id="rId33" Type="http://schemas.openxmlformats.org/officeDocument/2006/relationships/image" Target="../media/image53.png"/><Relationship Id="rId2" Type="http://schemas.openxmlformats.org/officeDocument/2006/relationships/image" Target="../media/image13.png"/><Relationship Id="rId16" Type="http://schemas.openxmlformats.org/officeDocument/2006/relationships/image" Target="../media/image36.png"/><Relationship Id="rId20" Type="http://schemas.openxmlformats.org/officeDocument/2006/relationships/image" Target="../media/image40.png"/><Relationship Id="rId29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31.png"/><Relationship Id="rId24" Type="http://schemas.openxmlformats.org/officeDocument/2006/relationships/image" Target="../media/image44.png"/><Relationship Id="rId32" Type="http://schemas.openxmlformats.org/officeDocument/2006/relationships/image" Target="../media/image52.png"/><Relationship Id="rId37" Type="http://schemas.openxmlformats.org/officeDocument/2006/relationships/image" Target="../media/image57.png"/><Relationship Id="rId5" Type="http://schemas.openxmlformats.org/officeDocument/2006/relationships/image" Target="../media/image16.png"/><Relationship Id="rId15" Type="http://schemas.openxmlformats.org/officeDocument/2006/relationships/image" Target="../media/image35.png"/><Relationship Id="rId23" Type="http://schemas.openxmlformats.org/officeDocument/2006/relationships/image" Target="../media/image43.png"/><Relationship Id="rId28" Type="http://schemas.openxmlformats.org/officeDocument/2006/relationships/image" Target="../media/image48.png"/><Relationship Id="rId36" Type="http://schemas.openxmlformats.org/officeDocument/2006/relationships/image" Target="../media/image56.png"/><Relationship Id="rId10" Type="http://schemas.openxmlformats.org/officeDocument/2006/relationships/image" Target="../media/image21.png"/><Relationship Id="rId19" Type="http://schemas.openxmlformats.org/officeDocument/2006/relationships/image" Target="../media/image39.png"/><Relationship Id="rId31" Type="http://schemas.openxmlformats.org/officeDocument/2006/relationships/image" Target="../media/image5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34.png"/><Relationship Id="rId22" Type="http://schemas.openxmlformats.org/officeDocument/2006/relationships/image" Target="../media/image42.png"/><Relationship Id="rId27" Type="http://schemas.openxmlformats.org/officeDocument/2006/relationships/image" Target="../media/image47.png"/><Relationship Id="rId30" Type="http://schemas.openxmlformats.org/officeDocument/2006/relationships/image" Target="../media/image50.png"/><Relationship Id="rId35" Type="http://schemas.openxmlformats.org/officeDocument/2006/relationships/image" Target="../media/image55.png"/><Relationship Id="rId8" Type="http://schemas.openxmlformats.org/officeDocument/2006/relationships/image" Target="../media/image19.png"/><Relationship Id="rId3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7" Type="http://schemas.openxmlformats.org/officeDocument/2006/relationships/image" Target="../media/image63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12" Type="http://schemas.openxmlformats.org/officeDocument/2006/relationships/image" Target="../media/image74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8.png"/><Relationship Id="rId11" Type="http://schemas.openxmlformats.org/officeDocument/2006/relationships/image" Target="../media/image73.png"/><Relationship Id="rId5" Type="http://schemas.openxmlformats.org/officeDocument/2006/relationships/image" Target="../media/image67.png"/><Relationship Id="rId10" Type="http://schemas.openxmlformats.org/officeDocument/2006/relationships/image" Target="../media/image72.png"/><Relationship Id="rId4" Type="http://schemas.openxmlformats.org/officeDocument/2006/relationships/image" Target="../media/image66.png"/><Relationship Id="rId9" Type="http://schemas.openxmlformats.org/officeDocument/2006/relationships/image" Target="../media/image7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75.png"/><Relationship Id="rId18" Type="http://schemas.openxmlformats.org/officeDocument/2006/relationships/image" Target="../media/image80.png"/><Relationship Id="rId3" Type="http://schemas.openxmlformats.org/officeDocument/2006/relationships/image" Target="../media/image65.png"/><Relationship Id="rId21" Type="http://schemas.openxmlformats.org/officeDocument/2006/relationships/image" Target="../media/image83.png"/><Relationship Id="rId7" Type="http://schemas.openxmlformats.org/officeDocument/2006/relationships/image" Target="../media/image69.png"/><Relationship Id="rId12" Type="http://schemas.openxmlformats.org/officeDocument/2006/relationships/image" Target="../media/image74.png"/><Relationship Id="rId17" Type="http://schemas.openxmlformats.org/officeDocument/2006/relationships/image" Target="../media/image79.png"/><Relationship Id="rId2" Type="http://schemas.openxmlformats.org/officeDocument/2006/relationships/image" Target="../media/image64.png"/><Relationship Id="rId16" Type="http://schemas.openxmlformats.org/officeDocument/2006/relationships/image" Target="../media/image78.png"/><Relationship Id="rId20" Type="http://schemas.openxmlformats.org/officeDocument/2006/relationships/image" Target="../media/image8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8.png"/><Relationship Id="rId11" Type="http://schemas.openxmlformats.org/officeDocument/2006/relationships/image" Target="../media/image73.png"/><Relationship Id="rId5" Type="http://schemas.openxmlformats.org/officeDocument/2006/relationships/image" Target="../media/image67.png"/><Relationship Id="rId15" Type="http://schemas.openxmlformats.org/officeDocument/2006/relationships/image" Target="../media/image77.png"/><Relationship Id="rId23" Type="http://schemas.openxmlformats.org/officeDocument/2006/relationships/image" Target="../media/image85.png"/><Relationship Id="rId10" Type="http://schemas.openxmlformats.org/officeDocument/2006/relationships/image" Target="../media/image72.png"/><Relationship Id="rId19" Type="http://schemas.openxmlformats.org/officeDocument/2006/relationships/image" Target="../media/image81.png"/><Relationship Id="rId4" Type="http://schemas.openxmlformats.org/officeDocument/2006/relationships/image" Target="../media/image66.png"/><Relationship Id="rId9" Type="http://schemas.openxmlformats.org/officeDocument/2006/relationships/image" Target="../media/image71.png"/><Relationship Id="rId14" Type="http://schemas.openxmlformats.org/officeDocument/2006/relationships/image" Target="../media/image76.png"/><Relationship Id="rId22" Type="http://schemas.openxmlformats.org/officeDocument/2006/relationships/image" Target="../media/image8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59675" y="54966"/>
            <a:ext cx="1767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189">
              <a:defRPr/>
            </a:pPr>
            <a:r>
              <a:rPr lang="en-GB" dirty="0">
                <a:latin typeface="Calibri" panose="020F0502020204030204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44955" y="57300"/>
            <a:ext cx="1767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189">
              <a:defRPr/>
            </a:pPr>
            <a:r>
              <a:rPr lang="en-GB" dirty="0">
                <a:latin typeface="Calibri" panose="020F0502020204030204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5922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152400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1934851" y="718823"/>
                <a:ext cx="2032031" cy="498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11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4851" y="718823"/>
                <a:ext cx="2032031" cy="4980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6367141" y="661523"/>
                <a:ext cx="2068130" cy="498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7141" y="661523"/>
                <a:ext cx="2068130" cy="4980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1789391" y="1632943"/>
                <a:ext cx="2322944" cy="498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9391" y="1632943"/>
                <a:ext cx="2322944" cy="4980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6286589" y="1632943"/>
                <a:ext cx="2523383" cy="498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89" y="1632943"/>
                <a:ext cx="2523383" cy="4980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1682793" y="3574323"/>
                <a:ext cx="213257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2793" y="3574323"/>
                <a:ext cx="2132570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1934851" y="2603634"/>
                <a:ext cx="1880515" cy="498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4851" y="2603634"/>
                <a:ext cx="1880515" cy="49808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1960717" y="4539371"/>
                <a:ext cx="148258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0717" y="4539371"/>
                <a:ext cx="1482585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1934848" y="5504419"/>
                <a:ext cx="171021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(3</m:t>
                              </m:r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4848" y="5504419"/>
                <a:ext cx="1710212" cy="4924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6319080" y="2456490"/>
                <a:ext cx="1880515" cy="498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9080" y="2456490"/>
                <a:ext cx="1880515" cy="49808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6286589" y="3425549"/>
                <a:ext cx="236019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89" y="3425549"/>
                <a:ext cx="2360197" cy="49244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6249123" y="4568673"/>
                <a:ext cx="148258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9123" y="4568673"/>
                <a:ext cx="1482585" cy="49244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6249120" y="5505929"/>
                <a:ext cx="171021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(5</m:t>
                              </m:r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9120" y="5505929"/>
                <a:ext cx="1710212" cy="49244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9451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1020449" y="193303"/>
                <a:ext cx="203203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13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449" y="193303"/>
                <a:ext cx="2032031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168167" y="126125"/>
            <a:ext cx="536027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1</a:t>
            </a:r>
          </a:p>
        </p:txBody>
      </p:sp>
      <p:sp>
        <p:nvSpPr>
          <p:cNvPr id="6" name="Oval 5"/>
          <p:cNvSpPr/>
          <p:nvPr/>
        </p:nvSpPr>
        <p:spPr>
          <a:xfrm>
            <a:off x="168167" y="877615"/>
            <a:ext cx="536027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168167" y="1629105"/>
            <a:ext cx="536027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3</a:t>
            </a:r>
          </a:p>
        </p:txBody>
      </p:sp>
      <p:sp>
        <p:nvSpPr>
          <p:cNvPr id="8" name="Oval 7"/>
          <p:cNvSpPr/>
          <p:nvPr/>
        </p:nvSpPr>
        <p:spPr>
          <a:xfrm>
            <a:off x="168167" y="2380595"/>
            <a:ext cx="536027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4</a:t>
            </a:r>
          </a:p>
        </p:txBody>
      </p:sp>
      <p:sp>
        <p:nvSpPr>
          <p:cNvPr id="9" name="Oval 8"/>
          <p:cNvSpPr/>
          <p:nvPr/>
        </p:nvSpPr>
        <p:spPr>
          <a:xfrm>
            <a:off x="168167" y="3132085"/>
            <a:ext cx="536027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5</a:t>
            </a:r>
          </a:p>
        </p:txBody>
      </p:sp>
      <p:sp>
        <p:nvSpPr>
          <p:cNvPr id="10" name="Oval 9"/>
          <p:cNvSpPr/>
          <p:nvPr/>
        </p:nvSpPr>
        <p:spPr>
          <a:xfrm>
            <a:off x="168167" y="3883575"/>
            <a:ext cx="536027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6</a:t>
            </a:r>
          </a:p>
        </p:txBody>
      </p:sp>
      <p:sp>
        <p:nvSpPr>
          <p:cNvPr id="11" name="Oval 10"/>
          <p:cNvSpPr/>
          <p:nvPr/>
        </p:nvSpPr>
        <p:spPr>
          <a:xfrm>
            <a:off x="168165" y="4635065"/>
            <a:ext cx="536027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7</a:t>
            </a:r>
          </a:p>
        </p:txBody>
      </p:sp>
      <p:sp>
        <p:nvSpPr>
          <p:cNvPr id="12" name="Oval 11"/>
          <p:cNvSpPr/>
          <p:nvPr/>
        </p:nvSpPr>
        <p:spPr>
          <a:xfrm>
            <a:off x="168165" y="5386555"/>
            <a:ext cx="536027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8</a:t>
            </a:r>
          </a:p>
        </p:txBody>
      </p:sp>
      <p:sp>
        <p:nvSpPr>
          <p:cNvPr id="13" name="Oval 12"/>
          <p:cNvSpPr/>
          <p:nvPr/>
        </p:nvSpPr>
        <p:spPr>
          <a:xfrm>
            <a:off x="168165" y="6138045"/>
            <a:ext cx="536027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9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1020449" y="951958"/>
                <a:ext cx="248728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13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449" y="951958"/>
                <a:ext cx="2487284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1020449" y="1703447"/>
                <a:ext cx="204485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13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449" y="1703447"/>
                <a:ext cx="2044855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1020449" y="2427891"/>
                <a:ext cx="272773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40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13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449" y="2427891"/>
                <a:ext cx="2727734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1020448" y="3206427"/>
                <a:ext cx="164692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sup>
                          </m:s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448" y="3206427"/>
                <a:ext cx="1646926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1045835" y="3957918"/>
                <a:ext cx="187455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(3</m:t>
                              </m:r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sup>
                          </m:s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835" y="3957918"/>
                <a:ext cx="1874552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1045835" y="4709410"/>
                <a:ext cx="210814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835" y="4709410"/>
                <a:ext cx="2108141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1020449" y="5423343"/>
                <a:ext cx="209531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449" y="5423343"/>
                <a:ext cx="2095317" cy="4924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1020448" y="6174833"/>
                <a:ext cx="171021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(7</m:t>
                              </m:r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448" y="6174833"/>
                <a:ext cx="1710212" cy="49244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6922011" y="193305"/>
                <a:ext cx="230537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2011" y="193305"/>
                <a:ext cx="2305375" cy="49244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Oval 22"/>
          <p:cNvSpPr/>
          <p:nvPr/>
        </p:nvSpPr>
        <p:spPr>
          <a:xfrm>
            <a:off x="6069727" y="126127"/>
            <a:ext cx="852283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10</a:t>
            </a:r>
          </a:p>
        </p:txBody>
      </p:sp>
      <p:sp>
        <p:nvSpPr>
          <p:cNvPr id="24" name="Oval 23"/>
          <p:cNvSpPr/>
          <p:nvPr/>
        </p:nvSpPr>
        <p:spPr>
          <a:xfrm>
            <a:off x="6069727" y="877617"/>
            <a:ext cx="852283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11</a:t>
            </a:r>
          </a:p>
        </p:txBody>
      </p:sp>
      <p:sp>
        <p:nvSpPr>
          <p:cNvPr id="25" name="Oval 24"/>
          <p:cNvSpPr/>
          <p:nvPr/>
        </p:nvSpPr>
        <p:spPr>
          <a:xfrm>
            <a:off x="6069727" y="1629107"/>
            <a:ext cx="852283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12</a:t>
            </a:r>
          </a:p>
        </p:txBody>
      </p:sp>
      <p:sp>
        <p:nvSpPr>
          <p:cNvPr id="26" name="Oval 25"/>
          <p:cNvSpPr/>
          <p:nvPr/>
        </p:nvSpPr>
        <p:spPr>
          <a:xfrm>
            <a:off x="6069728" y="2380597"/>
            <a:ext cx="877669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13</a:t>
            </a:r>
          </a:p>
        </p:txBody>
      </p:sp>
      <p:sp>
        <p:nvSpPr>
          <p:cNvPr id="27" name="Oval 26"/>
          <p:cNvSpPr/>
          <p:nvPr/>
        </p:nvSpPr>
        <p:spPr>
          <a:xfrm>
            <a:off x="6069728" y="3132087"/>
            <a:ext cx="877669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14</a:t>
            </a:r>
          </a:p>
        </p:txBody>
      </p:sp>
      <p:sp>
        <p:nvSpPr>
          <p:cNvPr id="28" name="Oval 27"/>
          <p:cNvSpPr/>
          <p:nvPr/>
        </p:nvSpPr>
        <p:spPr>
          <a:xfrm>
            <a:off x="6069728" y="3883577"/>
            <a:ext cx="877669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15</a:t>
            </a:r>
          </a:p>
        </p:txBody>
      </p:sp>
      <p:sp>
        <p:nvSpPr>
          <p:cNvPr id="29" name="Oval 28"/>
          <p:cNvSpPr/>
          <p:nvPr/>
        </p:nvSpPr>
        <p:spPr>
          <a:xfrm>
            <a:off x="6069727" y="4635067"/>
            <a:ext cx="852283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16</a:t>
            </a:r>
          </a:p>
        </p:txBody>
      </p:sp>
      <p:sp>
        <p:nvSpPr>
          <p:cNvPr id="30" name="Oval 29"/>
          <p:cNvSpPr/>
          <p:nvPr/>
        </p:nvSpPr>
        <p:spPr>
          <a:xfrm>
            <a:off x="6069727" y="5386557"/>
            <a:ext cx="877671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17</a:t>
            </a:r>
          </a:p>
        </p:txBody>
      </p:sp>
      <p:sp>
        <p:nvSpPr>
          <p:cNvPr id="31" name="Oval 30"/>
          <p:cNvSpPr/>
          <p:nvPr/>
        </p:nvSpPr>
        <p:spPr>
          <a:xfrm>
            <a:off x="6069727" y="6138047"/>
            <a:ext cx="877671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18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6922009" y="951960"/>
                <a:ext cx="2541785" cy="498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2009" y="951960"/>
                <a:ext cx="2541785" cy="49808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6922007" y="1703450"/>
                <a:ext cx="2563394" cy="498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2007" y="1703450"/>
                <a:ext cx="2563394" cy="49808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6922011" y="2427894"/>
                <a:ext cx="3009029" cy="498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2011" y="2427894"/>
                <a:ext cx="3009029" cy="49808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6947395" y="3192194"/>
                <a:ext cx="1937838" cy="498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(12</m:t>
                              </m:r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7395" y="3192194"/>
                <a:ext cx="1937838" cy="49808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6959668" y="3909331"/>
                <a:ext cx="21558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(12</m:t>
                              </m:r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9668" y="3909331"/>
                <a:ext cx="2155847" cy="49244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6947395" y="4709412"/>
                <a:ext cx="278140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12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7395" y="4709412"/>
                <a:ext cx="2781402" cy="49244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6947397" y="5434351"/>
                <a:ext cx="299941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7397" y="5434351"/>
                <a:ext cx="2999411" cy="492443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6922011" y="6174835"/>
                <a:ext cx="298658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12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×4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2011" y="6174835"/>
                <a:ext cx="2986587" cy="492443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4277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1020449" y="193303"/>
                <a:ext cx="203203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13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449" y="193303"/>
                <a:ext cx="2032031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168167" y="126125"/>
            <a:ext cx="536027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1</a:t>
            </a:r>
          </a:p>
        </p:txBody>
      </p:sp>
      <p:sp>
        <p:nvSpPr>
          <p:cNvPr id="6" name="Oval 5"/>
          <p:cNvSpPr/>
          <p:nvPr/>
        </p:nvSpPr>
        <p:spPr>
          <a:xfrm>
            <a:off x="168167" y="877615"/>
            <a:ext cx="536027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168167" y="1629105"/>
            <a:ext cx="536027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3</a:t>
            </a:r>
          </a:p>
        </p:txBody>
      </p:sp>
      <p:sp>
        <p:nvSpPr>
          <p:cNvPr id="8" name="Oval 7"/>
          <p:cNvSpPr/>
          <p:nvPr/>
        </p:nvSpPr>
        <p:spPr>
          <a:xfrm>
            <a:off x="168167" y="2380595"/>
            <a:ext cx="536027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4</a:t>
            </a:r>
          </a:p>
        </p:txBody>
      </p:sp>
      <p:sp>
        <p:nvSpPr>
          <p:cNvPr id="9" name="Oval 8"/>
          <p:cNvSpPr/>
          <p:nvPr/>
        </p:nvSpPr>
        <p:spPr>
          <a:xfrm>
            <a:off x="168167" y="3132085"/>
            <a:ext cx="536027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5</a:t>
            </a:r>
          </a:p>
        </p:txBody>
      </p:sp>
      <p:sp>
        <p:nvSpPr>
          <p:cNvPr id="10" name="Oval 9"/>
          <p:cNvSpPr/>
          <p:nvPr/>
        </p:nvSpPr>
        <p:spPr>
          <a:xfrm>
            <a:off x="168167" y="3883575"/>
            <a:ext cx="536027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6</a:t>
            </a:r>
          </a:p>
        </p:txBody>
      </p:sp>
      <p:sp>
        <p:nvSpPr>
          <p:cNvPr id="11" name="Oval 10"/>
          <p:cNvSpPr/>
          <p:nvPr/>
        </p:nvSpPr>
        <p:spPr>
          <a:xfrm>
            <a:off x="168165" y="4635065"/>
            <a:ext cx="536027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7</a:t>
            </a:r>
          </a:p>
        </p:txBody>
      </p:sp>
      <p:sp>
        <p:nvSpPr>
          <p:cNvPr id="12" name="Oval 11"/>
          <p:cNvSpPr/>
          <p:nvPr/>
        </p:nvSpPr>
        <p:spPr>
          <a:xfrm>
            <a:off x="168165" y="5386555"/>
            <a:ext cx="536027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8</a:t>
            </a:r>
          </a:p>
        </p:txBody>
      </p:sp>
      <p:sp>
        <p:nvSpPr>
          <p:cNvPr id="13" name="Oval 12"/>
          <p:cNvSpPr/>
          <p:nvPr/>
        </p:nvSpPr>
        <p:spPr>
          <a:xfrm>
            <a:off x="168165" y="6138045"/>
            <a:ext cx="536027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9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1020449" y="951958"/>
                <a:ext cx="248728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13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449" y="951958"/>
                <a:ext cx="2487284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1020449" y="1703447"/>
                <a:ext cx="204485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13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449" y="1703447"/>
                <a:ext cx="2044855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1020449" y="2427891"/>
                <a:ext cx="272773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40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13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449" y="2427891"/>
                <a:ext cx="2727734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1020448" y="3206427"/>
                <a:ext cx="164692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sup>
                          </m:s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448" y="3206427"/>
                <a:ext cx="1646926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1045835" y="3957918"/>
                <a:ext cx="187455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(3</m:t>
                              </m:r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sup>
                          </m:s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835" y="3957918"/>
                <a:ext cx="1874552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1045835" y="4709410"/>
                <a:ext cx="210814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835" y="4709410"/>
                <a:ext cx="2108141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1020449" y="5423343"/>
                <a:ext cx="209531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449" y="5423343"/>
                <a:ext cx="2095317" cy="4924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1020448" y="6174833"/>
                <a:ext cx="171021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(7</m:t>
                              </m:r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448" y="6174833"/>
                <a:ext cx="1710212" cy="49244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Oval 22"/>
          <p:cNvSpPr/>
          <p:nvPr/>
        </p:nvSpPr>
        <p:spPr>
          <a:xfrm>
            <a:off x="6069727" y="126127"/>
            <a:ext cx="852283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10</a:t>
            </a:r>
          </a:p>
        </p:txBody>
      </p:sp>
      <p:sp>
        <p:nvSpPr>
          <p:cNvPr id="24" name="Oval 23"/>
          <p:cNvSpPr/>
          <p:nvPr/>
        </p:nvSpPr>
        <p:spPr>
          <a:xfrm>
            <a:off x="6069727" y="877617"/>
            <a:ext cx="852283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11</a:t>
            </a:r>
          </a:p>
        </p:txBody>
      </p:sp>
      <p:sp>
        <p:nvSpPr>
          <p:cNvPr id="25" name="Oval 24"/>
          <p:cNvSpPr/>
          <p:nvPr/>
        </p:nvSpPr>
        <p:spPr>
          <a:xfrm>
            <a:off x="6069727" y="1629107"/>
            <a:ext cx="852283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12</a:t>
            </a:r>
          </a:p>
        </p:txBody>
      </p:sp>
      <p:sp>
        <p:nvSpPr>
          <p:cNvPr id="26" name="Oval 25"/>
          <p:cNvSpPr/>
          <p:nvPr/>
        </p:nvSpPr>
        <p:spPr>
          <a:xfrm>
            <a:off x="6069728" y="2380597"/>
            <a:ext cx="877669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13</a:t>
            </a:r>
          </a:p>
        </p:txBody>
      </p:sp>
      <p:sp>
        <p:nvSpPr>
          <p:cNvPr id="27" name="Oval 26"/>
          <p:cNvSpPr/>
          <p:nvPr/>
        </p:nvSpPr>
        <p:spPr>
          <a:xfrm>
            <a:off x="6069728" y="3132087"/>
            <a:ext cx="877669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14</a:t>
            </a:r>
          </a:p>
        </p:txBody>
      </p:sp>
      <p:sp>
        <p:nvSpPr>
          <p:cNvPr id="28" name="Oval 27"/>
          <p:cNvSpPr/>
          <p:nvPr/>
        </p:nvSpPr>
        <p:spPr>
          <a:xfrm>
            <a:off x="6069728" y="3883577"/>
            <a:ext cx="877669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15</a:t>
            </a:r>
          </a:p>
        </p:txBody>
      </p:sp>
      <p:sp>
        <p:nvSpPr>
          <p:cNvPr id="29" name="Oval 28"/>
          <p:cNvSpPr/>
          <p:nvPr/>
        </p:nvSpPr>
        <p:spPr>
          <a:xfrm>
            <a:off x="6069727" y="4635067"/>
            <a:ext cx="852283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16</a:t>
            </a:r>
          </a:p>
        </p:txBody>
      </p:sp>
      <p:sp>
        <p:nvSpPr>
          <p:cNvPr id="30" name="Oval 29"/>
          <p:cNvSpPr/>
          <p:nvPr/>
        </p:nvSpPr>
        <p:spPr>
          <a:xfrm>
            <a:off x="6069727" y="5386557"/>
            <a:ext cx="877671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17</a:t>
            </a:r>
          </a:p>
        </p:txBody>
      </p:sp>
      <p:sp>
        <p:nvSpPr>
          <p:cNvPr id="31" name="Oval 30"/>
          <p:cNvSpPr/>
          <p:nvPr/>
        </p:nvSpPr>
        <p:spPr>
          <a:xfrm>
            <a:off x="6069727" y="6138047"/>
            <a:ext cx="877671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18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025463" y="193303"/>
                <a:ext cx="9669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17</m:t>
                          </m:r>
                        </m:sup>
                      </m:sSup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5463" y="193303"/>
                <a:ext cx="966952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4025463" y="877613"/>
                <a:ext cx="9669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17</m:t>
                          </m:r>
                        </m:sup>
                      </m:sSup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5463" y="877613"/>
                <a:ext cx="966952" cy="523220"/>
              </a:xfrm>
              <a:prstGeom prst="rect">
                <a:avLst/>
              </a:prstGeom>
              <a:blipFill>
                <a:blip r:embed="rId12"/>
                <a:stretch>
                  <a:fillRect r="-6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4084037" y="1672669"/>
                <a:ext cx="9669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4037" y="1672669"/>
                <a:ext cx="966952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4116988" y="2412501"/>
                <a:ext cx="9669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6988" y="2412501"/>
                <a:ext cx="966952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/>
              <p:cNvSpPr txBox="1"/>
              <p:nvPr/>
            </p:nvSpPr>
            <p:spPr>
              <a:xfrm>
                <a:off x="4096035" y="3221520"/>
                <a:ext cx="966952" cy="528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52</m:t>
                          </m:r>
                        </m:sup>
                      </m:sSup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6035" y="3221520"/>
                <a:ext cx="966952" cy="52809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/>
              <p:cNvSpPr txBox="1"/>
              <p:nvPr/>
            </p:nvSpPr>
            <p:spPr>
              <a:xfrm>
                <a:off x="4084037" y="3957920"/>
                <a:ext cx="966952" cy="528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81</m:t>
                      </m:r>
                      <m:sSup>
                        <m:sSup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52</m:t>
                          </m:r>
                        </m:sup>
                      </m:sSup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4037" y="3957920"/>
                <a:ext cx="966952" cy="528093"/>
              </a:xfrm>
              <a:prstGeom prst="rect">
                <a:avLst/>
              </a:prstGeom>
              <a:blipFill>
                <a:blip r:embed="rId16"/>
                <a:stretch>
                  <a:fillRect r="-6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/>
              <p:cNvSpPr txBox="1"/>
              <p:nvPr/>
            </p:nvSpPr>
            <p:spPr>
              <a:xfrm>
                <a:off x="4116988" y="4748101"/>
                <a:ext cx="9669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sSup>
                        <m:sSup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6988" y="4748101"/>
                <a:ext cx="966952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4137153" y="5465285"/>
                <a:ext cx="9669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sSup>
                        <m:sSup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7153" y="5465285"/>
                <a:ext cx="966952" cy="5232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>
                <a:off x="4135667" y="6197002"/>
                <a:ext cx="96695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49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5667" y="6197002"/>
                <a:ext cx="966952" cy="461665"/>
              </a:xfrm>
              <a:prstGeom prst="rect">
                <a:avLst/>
              </a:prstGeom>
              <a:blipFill>
                <a:blip r:embed="rId19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>
                <a:off x="9166247" y="254858"/>
                <a:ext cx="96695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sup>
                      </m:sSup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6247" y="254858"/>
                <a:ext cx="966952" cy="461665"/>
              </a:xfrm>
              <a:prstGeom prst="rect">
                <a:avLst/>
              </a:prstGeom>
              <a:blipFill>
                <a:blip r:embed="rId20"/>
                <a:stretch>
                  <a:fillRect l="-18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/>
              <p:cNvSpPr txBox="1"/>
              <p:nvPr/>
            </p:nvSpPr>
            <p:spPr>
              <a:xfrm>
                <a:off x="9425095" y="1001329"/>
                <a:ext cx="2598740" cy="465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60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5095" y="1001329"/>
                <a:ext cx="2598740" cy="465833"/>
              </a:xfrm>
              <a:prstGeom prst="rect">
                <a:avLst/>
              </a:prstGeom>
              <a:blipFill>
                <a:blip r:embed="rId21"/>
                <a:stretch>
                  <a:fillRect l="-469" b="-10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/>
              <p:cNvSpPr txBox="1"/>
              <p:nvPr/>
            </p:nvSpPr>
            <p:spPr>
              <a:xfrm>
                <a:off x="9530854" y="1739586"/>
                <a:ext cx="6613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0854" y="1739586"/>
                <a:ext cx="661329" cy="461665"/>
              </a:xfrm>
              <a:prstGeom prst="rect">
                <a:avLst/>
              </a:prstGeom>
              <a:blipFill>
                <a:blip r:embed="rId22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/>
              <p:cNvSpPr txBox="1"/>
              <p:nvPr/>
            </p:nvSpPr>
            <p:spPr>
              <a:xfrm>
                <a:off x="9708703" y="2458478"/>
                <a:ext cx="96695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8703" y="2458478"/>
                <a:ext cx="966952" cy="461665"/>
              </a:xfrm>
              <a:prstGeom prst="rect">
                <a:avLst/>
              </a:prstGeom>
              <a:blipFill>
                <a:blip r:embed="rId23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/>
              <p:cNvSpPr txBox="1"/>
              <p:nvPr/>
            </p:nvSpPr>
            <p:spPr>
              <a:xfrm>
                <a:off x="8889527" y="3268196"/>
                <a:ext cx="11243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144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9527" y="3268196"/>
                <a:ext cx="1124336" cy="461665"/>
              </a:xfrm>
              <a:prstGeom prst="rect">
                <a:avLst/>
              </a:prstGeom>
              <a:blipFill>
                <a:blip r:embed="rId24"/>
                <a:stretch>
                  <a:fillRect l="-4324"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/>
              <p:cNvSpPr txBox="1"/>
              <p:nvPr/>
            </p:nvSpPr>
            <p:spPr>
              <a:xfrm>
                <a:off x="9294441" y="3961838"/>
                <a:ext cx="125085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144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−6</m:t>
                          </m:r>
                        </m:sup>
                      </m:sSup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4441" y="3961838"/>
                <a:ext cx="1250851" cy="461665"/>
              </a:xfrm>
              <a:prstGeom prst="rect">
                <a:avLst/>
              </a:prstGeom>
              <a:blipFill>
                <a:blip r:embed="rId25"/>
                <a:stretch>
                  <a:fillRect l="-976" b="-15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/>
              <p:cNvSpPr txBox="1"/>
              <p:nvPr/>
            </p:nvSpPr>
            <p:spPr>
              <a:xfrm>
                <a:off x="9884995" y="4740190"/>
                <a:ext cx="96695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4995" y="4740190"/>
                <a:ext cx="966952" cy="461665"/>
              </a:xfrm>
              <a:prstGeom prst="rect">
                <a:avLst/>
              </a:prstGeom>
              <a:blipFill>
                <a:blip r:embed="rId26"/>
                <a:stretch>
                  <a:fillRect b="-17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/>
              <p:cNvSpPr txBox="1"/>
              <p:nvPr/>
            </p:nvSpPr>
            <p:spPr>
              <a:xfrm>
                <a:off x="9975654" y="5381880"/>
                <a:ext cx="1897139" cy="6578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5654" y="5381880"/>
                <a:ext cx="1897139" cy="657872"/>
              </a:xfrm>
              <a:prstGeom prst="rect">
                <a:avLst/>
              </a:prstGeom>
              <a:blipFill>
                <a:blip r:embed="rId27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Box 55"/>
              <p:cNvSpPr txBox="1"/>
              <p:nvPr/>
            </p:nvSpPr>
            <p:spPr>
              <a:xfrm>
                <a:off x="9884995" y="6197001"/>
                <a:ext cx="1319048" cy="465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48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4995" y="6197001"/>
                <a:ext cx="1319048" cy="465833"/>
              </a:xfrm>
              <a:prstGeom prst="rect">
                <a:avLst/>
              </a:prstGeom>
              <a:blipFill>
                <a:blip r:embed="rId28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7D39699C-AA01-4C76-87D5-34A47388F64A}"/>
                  </a:ext>
                </a:extLst>
              </p:cNvPr>
              <p:cNvSpPr txBox="1"/>
              <p:nvPr/>
            </p:nvSpPr>
            <p:spPr>
              <a:xfrm>
                <a:off x="6989067" y="224083"/>
                <a:ext cx="230537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7D39699C-AA01-4C76-87D5-34A47388F6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9067" y="224083"/>
                <a:ext cx="2305375" cy="492443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DE91572A-BEE5-47B2-BC79-2CA153F6BE79}"/>
                  </a:ext>
                </a:extLst>
              </p:cNvPr>
              <p:cNvSpPr txBox="1"/>
              <p:nvPr/>
            </p:nvSpPr>
            <p:spPr>
              <a:xfrm>
                <a:off x="6989066" y="982738"/>
                <a:ext cx="2541785" cy="498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DE91572A-BEE5-47B2-BC79-2CA153F6BE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9066" y="982738"/>
                <a:ext cx="2541785" cy="498085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62162FFA-FF89-4437-8885-702E2AC7AE90}"/>
                  </a:ext>
                </a:extLst>
              </p:cNvPr>
              <p:cNvSpPr txBox="1"/>
              <p:nvPr/>
            </p:nvSpPr>
            <p:spPr>
              <a:xfrm>
                <a:off x="6989064" y="1734227"/>
                <a:ext cx="2563394" cy="498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62162FFA-FF89-4437-8885-702E2AC7AE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9064" y="1734227"/>
                <a:ext cx="2563394" cy="498085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EB7657F1-AB1E-4FBD-A6DE-51F65CDA424B}"/>
                  </a:ext>
                </a:extLst>
              </p:cNvPr>
              <p:cNvSpPr txBox="1"/>
              <p:nvPr/>
            </p:nvSpPr>
            <p:spPr>
              <a:xfrm>
                <a:off x="6966625" y="2458287"/>
                <a:ext cx="3009029" cy="498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EB7657F1-AB1E-4FBD-A6DE-51F65CDA42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625" y="2458287"/>
                <a:ext cx="3009029" cy="498085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2CB32E6F-6F30-496C-A5C6-E19BDDD28056}"/>
                  </a:ext>
                </a:extLst>
              </p:cNvPr>
              <p:cNvSpPr txBox="1"/>
              <p:nvPr/>
            </p:nvSpPr>
            <p:spPr>
              <a:xfrm>
                <a:off x="7014452" y="3222970"/>
                <a:ext cx="1937838" cy="498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(12</m:t>
                              </m:r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2CB32E6F-6F30-496C-A5C6-E19BDDD280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4452" y="3222970"/>
                <a:ext cx="1937838" cy="498085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D98A2E8F-1F29-4F6F-9DED-F9BBC3747CC0}"/>
                  </a:ext>
                </a:extLst>
              </p:cNvPr>
              <p:cNvSpPr txBox="1"/>
              <p:nvPr/>
            </p:nvSpPr>
            <p:spPr>
              <a:xfrm>
                <a:off x="7026725" y="3940108"/>
                <a:ext cx="21558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(12</m:t>
                              </m:r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D98A2E8F-1F29-4F6F-9DED-F9BBC3747C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6725" y="3940108"/>
                <a:ext cx="2155847" cy="492443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69EEADDA-16D7-4995-9A84-DEA7636AE690}"/>
                  </a:ext>
                </a:extLst>
              </p:cNvPr>
              <p:cNvSpPr txBox="1"/>
              <p:nvPr/>
            </p:nvSpPr>
            <p:spPr>
              <a:xfrm>
                <a:off x="7014452" y="4740189"/>
                <a:ext cx="278140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12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69EEADDA-16D7-4995-9A84-DEA7636AE6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4452" y="4740189"/>
                <a:ext cx="2781402" cy="492443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E07859D0-1A94-45C6-ADA4-70A6CB0E06E7}"/>
                  </a:ext>
                </a:extLst>
              </p:cNvPr>
              <p:cNvSpPr txBox="1"/>
              <p:nvPr/>
            </p:nvSpPr>
            <p:spPr>
              <a:xfrm>
                <a:off x="7037363" y="5472900"/>
                <a:ext cx="299941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E07859D0-1A94-45C6-ADA4-70A6CB0E06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7363" y="5472900"/>
                <a:ext cx="2999411" cy="492443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5ECF983C-D9E3-42CA-9D9B-7AC6F3E2148D}"/>
                  </a:ext>
                </a:extLst>
              </p:cNvPr>
              <p:cNvSpPr txBox="1"/>
              <p:nvPr/>
            </p:nvSpPr>
            <p:spPr>
              <a:xfrm>
                <a:off x="6989068" y="6205612"/>
                <a:ext cx="298658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</a:rPr>
                        <m:t>12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×4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5ECF983C-D9E3-42CA-9D9B-7AC6F3E214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9068" y="6205612"/>
                <a:ext cx="2986587" cy="492443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583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59675" y="54966"/>
            <a:ext cx="1767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189">
              <a:defRPr/>
            </a:pPr>
            <a:r>
              <a:rPr lang="en-GB" dirty="0">
                <a:latin typeface="Calibri" panose="020F0502020204030204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44955" y="57300"/>
            <a:ext cx="1767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189">
              <a:defRPr/>
            </a:pPr>
            <a:r>
              <a:rPr lang="en-GB" dirty="0">
                <a:latin typeface="Calibri" panose="020F0502020204030204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5922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152400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1176162" y="766322"/>
                <a:ext cx="1847685" cy="9881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162" y="766322"/>
                <a:ext cx="1847685" cy="98815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0EC0C6C-01EF-4C8B-B238-415D813AE04F}"/>
                  </a:ext>
                </a:extLst>
              </p:cNvPr>
              <p:cNvSpPr txBox="1"/>
              <p:nvPr/>
            </p:nvSpPr>
            <p:spPr>
              <a:xfrm>
                <a:off x="695997" y="2747635"/>
                <a:ext cx="2808015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GB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GB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GB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GB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0EC0C6C-01EF-4C8B-B238-415D813AE0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997" y="2747635"/>
                <a:ext cx="2808015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24FD76D-12A3-470F-A31D-A3B65E6210B9}"/>
                  </a:ext>
                </a:extLst>
              </p:cNvPr>
              <p:cNvSpPr txBox="1"/>
              <p:nvPr/>
            </p:nvSpPr>
            <p:spPr>
              <a:xfrm>
                <a:off x="695997" y="4420078"/>
                <a:ext cx="2808015" cy="99520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</m:den>
                      </m:f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24FD76D-12A3-470F-A31D-A3B65E6210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997" y="4420078"/>
                <a:ext cx="2808015" cy="99520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A00D21D-0F46-4970-B9A3-CF2E709FB4AA}"/>
                  </a:ext>
                </a:extLst>
              </p:cNvPr>
              <p:cNvSpPr txBox="1"/>
              <p:nvPr/>
            </p:nvSpPr>
            <p:spPr>
              <a:xfrm>
                <a:off x="6354161" y="766322"/>
                <a:ext cx="2065694" cy="9881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A00D21D-0F46-4970-B9A3-CF2E709FB4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4161" y="766322"/>
                <a:ext cx="2065694" cy="9881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060B9F1-338D-40CA-BA8D-C70EA34C4C96}"/>
                  </a:ext>
                </a:extLst>
              </p:cNvPr>
              <p:cNvSpPr txBox="1"/>
              <p:nvPr/>
            </p:nvSpPr>
            <p:spPr>
              <a:xfrm>
                <a:off x="6012181" y="2690337"/>
                <a:ext cx="2808015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GB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GB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GB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GB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060B9F1-338D-40CA-BA8D-C70EA34C4C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81" y="2690337"/>
                <a:ext cx="2808015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77AAC3A-C3C9-429A-92B5-27567971622A}"/>
                  </a:ext>
                </a:extLst>
              </p:cNvPr>
              <p:cNvSpPr txBox="1"/>
              <p:nvPr/>
            </p:nvSpPr>
            <p:spPr>
              <a:xfrm>
                <a:off x="5879980" y="4339722"/>
                <a:ext cx="2808015" cy="98815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</m:den>
                      </m:f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77AAC3A-C3C9-429A-92B5-2756797162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9980" y="4339722"/>
                <a:ext cx="2808015" cy="98815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4063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710562" y="326113"/>
                <a:ext cx="1847685" cy="9952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den>
                      </m:f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562" y="326113"/>
                <a:ext cx="1847685" cy="99520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F1984DB-E3ED-472C-BF77-046605FBD1E4}"/>
                  </a:ext>
                </a:extLst>
              </p:cNvPr>
              <p:cNvSpPr txBox="1"/>
              <p:nvPr/>
            </p:nvSpPr>
            <p:spPr>
              <a:xfrm>
                <a:off x="692507" y="1579286"/>
                <a:ext cx="1847685" cy="9881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F1984DB-E3ED-472C-BF77-046605FBD1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507" y="1579286"/>
                <a:ext cx="1847685" cy="9881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D4A3968-A336-4FDF-88AB-0EF0A86770DA}"/>
                  </a:ext>
                </a:extLst>
              </p:cNvPr>
              <p:cNvSpPr txBox="1"/>
              <p:nvPr/>
            </p:nvSpPr>
            <p:spPr>
              <a:xfrm>
                <a:off x="726778" y="2855720"/>
                <a:ext cx="1847685" cy="9881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D4A3968-A336-4FDF-88AB-0EF0A86770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778" y="2855720"/>
                <a:ext cx="1847685" cy="9881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B7EB919-0699-4DD7-89AA-1DE0597FCE61}"/>
                  </a:ext>
                </a:extLst>
              </p:cNvPr>
              <p:cNvSpPr txBox="1"/>
              <p:nvPr/>
            </p:nvSpPr>
            <p:spPr>
              <a:xfrm>
                <a:off x="701795" y="4149104"/>
                <a:ext cx="2302938" cy="9881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B7EB919-0699-4DD7-89AA-1DE0597FCE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795" y="4149104"/>
                <a:ext cx="2302938" cy="9881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2C4C5F6-5039-4C5B-AFAD-B46EE8BB7463}"/>
                  </a:ext>
                </a:extLst>
              </p:cNvPr>
              <p:cNvSpPr txBox="1"/>
              <p:nvPr/>
            </p:nvSpPr>
            <p:spPr>
              <a:xfrm>
                <a:off x="726777" y="5442488"/>
                <a:ext cx="2305375" cy="9881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2C4C5F6-5039-4C5B-AFAD-B46EE8BB74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777" y="5442488"/>
                <a:ext cx="2305375" cy="98815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6547409-D4C3-4A17-B0CF-59477EA151D8}"/>
                  </a:ext>
                </a:extLst>
              </p:cNvPr>
              <p:cNvSpPr txBox="1"/>
              <p:nvPr/>
            </p:nvSpPr>
            <p:spPr>
              <a:xfrm>
                <a:off x="5643959" y="127810"/>
                <a:ext cx="2305375" cy="498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6547409-D4C3-4A17-B0CF-59477EA151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3959" y="127810"/>
                <a:ext cx="2305375" cy="49808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056EBCC-45F3-453C-9F13-E6AF04ABBA0F}"/>
                  </a:ext>
                </a:extLst>
              </p:cNvPr>
              <p:cNvSpPr txBox="1"/>
              <p:nvPr/>
            </p:nvSpPr>
            <p:spPr>
              <a:xfrm>
                <a:off x="5643959" y="1138503"/>
                <a:ext cx="3184205" cy="498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056EBCC-45F3-453C-9F13-E6AF04ABBA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3959" y="1138503"/>
                <a:ext cx="3184205" cy="49808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B9D218C-BA9B-4E73-9B19-1B785E575552}"/>
                  </a:ext>
                </a:extLst>
              </p:cNvPr>
              <p:cNvSpPr txBox="1"/>
              <p:nvPr/>
            </p:nvSpPr>
            <p:spPr>
              <a:xfrm>
                <a:off x="5643959" y="2100790"/>
                <a:ext cx="3411831" cy="498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B9D218C-BA9B-4E73-9B19-1B785E5755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3959" y="2100790"/>
                <a:ext cx="3411831" cy="49808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6635658-05FA-4134-BECC-2ADE1863F662}"/>
                  </a:ext>
                </a:extLst>
              </p:cNvPr>
              <p:cNvSpPr txBox="1"/>
              <p:nvPr/>
            </p:nvSpPr>
            <p:spPr>
              <a:xfrm>
                <a:off x="5643959" y="3063078"/>
                <a:ext cx="3424655" cy="498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6635658-05FA-4134-BECC-2ADE1863F6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3959" y="3063078"/>
                <a:ext cx="3424655" cy="49808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38DC7FE-CAF4-43E3-BFEA-E276124CDA36}"/>
                  </a:ext>
                </a:extLst>
              </p:cNvPr>
              <p:cNvSpPr txBox="1"/>
              <p:nvPr/>
            </p:nvSpPr>
            <p:spPr>
              <a:xfrm>
                <a:off x="6224692" y="3865932"/>
                <a:ext cx="1838452" cy="10722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38DC7FE-CAF4-43E3-BFEA-E276124CDA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4692" y="3865932"/>
                <a:ext cx="1838452" cy="107228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14C6592-47B1-4BA5-BEC9-1A027700556A}"/>
                  </a:ext>
                </a:extLst>
              </p:cNvPr>
              <p:cNvSpPr txBox="1"/>
              <p:nvPr/>
            </p:nvSpPr>
            <p:spPr>
              <a:xfrm>
                <a:off x="6224692" y="5296852"/>
                <a:ext cx="1838452" cy="10722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</m:num>
                        <m:den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14C6592-47B1-4BA5-BEC9-1A02770055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4692" y="5296852"/>
                <a:ext cx="1838452" cy="107228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Oval 43">
            <a:extLst>
              <a:ext uri="{FF2B5EF4-FFF2-40B4-BE49-F238E27FC236}">
                <a16:creationId xmlns:a16="http://schemas.microsoft.com/office/drawing/2014/main" id="{B0EFC3DB-5C10-4B51-A51A-2F3B26201C35}"/>
              </a:ext>
            </a:extLst>
          </p:cNvPr>
          <p:cNvSpPr/>
          <p:nvPr/>
        </p:nvSpPr>
        <p:spPr>
          <a:xfrm>
            <a:off x="20213" y="585463"/>
            <a:ext cx="536027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1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DC06C557-C8D0-4ECB-9A8C-8C2417EB0104}"/>
              </a:ext>
            </a:extLst>
          </p:cNvPr>
          <p:cNvSpPr/>
          <p:nvPr/>
        </p:nvSpPr>
        <p:spPr>
          <a:xfrm>
            <a:off x="30451" y="1778653"/>
            <a:ext cx="536027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2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7A3F2A38-5536-47FB-892A-FB55CBD7DCD4}"/>
              </a:ext>
            </a:extLst>
          </p:cNvPr>
          <p:cNvSpPr/>
          <p:nvPr/>
        </p:nvSpPr>
        <p:spPr>
          <a:xfrm>
            <a:off x="30451" y="3065628"/>
            <a:ext cx="536027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3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E548AC30-51DE-4D68-B4C7-CFDE110DE2E2}"/>
              </a:ext>
            </a:extLst>
          </p:cNvPr>
          <p:cNvSpPr/>
          <p:nvPr/>
        </p:nvSpPr>
        <p:spPr>
          <a:xfrm>
            <a:off x="52564" y="4357317"/>
            <a:ext cx="536027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4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5DB36804-AA36-45A4-9853-B6892EED3916}"/>
              </a:ext>
            </a:extLst>
          </p:cNvPr>
          <p:cNvSpPr/>
          <p:nvPr/>
        </p:nvSpPr>
        <p:spPr>
          <a:xfrm>
            <a:off x="52564" y="5662529"/>
            <a:ext cx="536027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5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D2144CF0-8582-47BC-9164-BA20E8A2302F}"/>
              </a:ext>
            </a:extLst>
          </p:cNvPr>
          <p:cNvSpPr/>
          <p:nvPr/>
        </p:nvSpPr>
        <p:spPr>
          <a:xfrm>
            <a:off x="5107929" y="73303"/>
            <a:ext cx="536027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6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704F8544-2C49-4E71-B423-6225D636C5ED}"/>
              </a:ext>
            </a:extLst>
          </p:cNvPr>
          <p:cNvSpPr/>
          <p:nvPr/>
        </p:nvSpPr>
        <p:spPr>
          <a:xfrm>
            <a:off x="5107930" y="1087707"/>
            <a:ext cx="536027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7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4E15F4D1-CA79-4946-B2C0-E4C2AED1EFA0}"/>
              </a:ext>
            </a:extLst>
          </p:cNvPr>
          <p:cNvSpPr/>
          <p:nvPr/>
        </p:nvSpPr>
        <p:spPr>
          <a:xfrm>
            <a:off x="5107931" y="2073666"/>
            <a:ext cx="536027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8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C5D37D7B-5225-4F32-AA72-81216605C5D4}"/>
              </a:ext>
            </a:extLst>
          </p:cNvPr>
          <p:cNvSpPr/>
          <p:nvPr/>
        </p:nvSpPr>
        <p:spPr>
          <a:xfrm>
            <a:off x="5107931" y="3035953"/>
            <a:ext cx="536027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9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EC22A222-EBB7-486D-B9FE-752312957A5A}"/>
              </a:ext>
            </a:extLst>
          </p:cNvPr>
          <p:cNvSpPr/>
          <p:nvPr/>
        </p:nvSpPr>
        <p:spPr>
          <a:xfrm>
            <a:off x="5279921" y="4115619"/>
            <a:ext cx="852283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10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85F349AB-05F9-4ED0-AAA7-BB791C01D970}"/>
              </a:ext>
            </a:extLst>
          </p:cNvPr>
          <p:cNvSpPr/>
          <p:nvPr/>
        </p:nvSpPr>
        <p:spPr>
          <a:xfrm>
            <a:off x="5258599" y="5573610"/>
            <a:ext cx="852283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87620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710562" y="326113"/>
                <a:ext cx="1847685" cy="9952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den>
                      </m:f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562" y="326113"/>
                <a:ext cx="1847685" cy="99520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F1984DB-E3ED-472C-BF77-046605FBD1E4}"/>
                  </a:ext>
                </a:extLst>
              </p:cNvPr>
              <p:cNvSpPr txBox="1"/>
              <p:nvPr/>
            </p:nvSpPr>
            <p:spPr>
              <a:xfrm>
                <a:off x="692507" y="1579286"/>
                <a:ext cx="1847685" cy="9881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F1984DB-E3ED-472C-BF77-046605FBD1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507" y="1579286"/>
                <a:ext cx="1847685" cy="9881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D4A3968-A336-4FDF-88AB-0EF0A86770DA}"/>
                  </a:ext>
                </a:extLst>
              </p:cNvPr>
              <p:cNvSpPr txBox="1"/>
              <p:nvPr/>
            </p:nvSpPr>
            <p:spPr>
              <a:xfrm>
                <a:off x="726778" y="2855720"/>
                <a:ext cx="1847685" cy="9881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D4A3968-A336-4FDF-88AB-0EF0A86770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778" y="2855720"/>
                <a:ext cx="1847685" cy="9881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B7EB919-0699-4DD7-89AA-1DE0597FCE61}"/>
                  </a:ext>
                </a:extLst>
              </p:cNvPr>
              <p:cNvSpPr txBox="1"/>
              <p:nvPr/>
            </p:nvSpPr>
            <p:spPr>
              <a:xfrm>
                <a:off x="701795" y="4149104"/>
                <a:ext cx="2302938" cy="9881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B7EB919-0699-4DD7-89AA-1DE0597FCE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795" y="4149104"/>
                <a:ext cx="2302938" cy="9881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2C4C5F6-5039-4C5B-AFAD-B46EE8BB7463}"/>
                  </a:ext>
                </a:extLst>
              </p:cNvPr>
              <p:cNvSpPr txBox="1"/>
              <p:nvPr/>
            </p:nvSpPr>
            <p:spPr>
              <a:xfrm>
                <a:off x="726777" y="5442488"/>
                <a:ext cx="2305375" cy="9881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2C4C5F6-5039-4C5B-AFAD-B46EE8BB74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777" y="5442488"/>
                <a:ext cx="2305375" cy="98815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6547409-D4C3-4A17-B0CF-59477EA151D8}"/>
                  </a:ext>
                </a:extLst>
              </p:cNvPr>
              <p:cNvSpPr txBox="1"/>
              <p:nvPr/>
            </p:nvSpPr>
            <p:spPr>
              <a:xfrm>
                <a:off x="5643959" y="127810"/>
                <a:ext cx="2305375" cy="498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6547409-D4C3-4A17-B0CF-59477EA151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3959" y="127810"/>
                <a:ext cx="2305375" cy="49808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056EBCC-45F3-453C-9F13-E6AF04ABBA0F}"/>
                  </a:ext>
                </a:extLst>
              </p:cNvPr>
              <p:cNvSpPr txBox="1"/>
              <p:nvPr/>
            </p:nvSpPr>
            <p:spPr>
              <a:xfrm>
                <a:off x="5643959" y="1138503"/>
                <a:ext cx="3184205" cy="498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056EBCC-45F3-453C-9F13-E6AF04ABBA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3959" y="1138503"/>
                <a:ext cx="3184205" cy="49808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B9D218C-BA9B-4E73-9B19-1B785E575552}"/>
                  </a:ext>
                </a:extLst>
              </p:cNvPr>
              <p:cNvSpPr txBox="1"/>
              <p:nvPr/>
            </p:nvSpPr>
            <p:spPr>
              <a:xfrm>
                <a:off x="5643959" y="2100790"/>
                <a:ext cx="3411831" cy="498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B9D218C-BA9B-4E73-9B19-1B785E5755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3959" y="2100790"/>
                <a:ext cx="3411831" cy="49808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6635658-05FA-4134-BECC-2ADE1863F662}"/>
                  </a:ext>
                </a:extLst>
              </p:cNvPr>
              <p:cNvSpPr txBox="1"/>
              <p:nvPr/>
            </p:nvSpPr>
            <p:spPr>
              <a:xfrm>
                <a:off x="5643959" y="3063078"/>
                <a:ext cx="3424655" cy="498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6635658-05FA-4134-BECC-2ADE1863F6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3959" y="3063078"/>
                <a:ext cx="3424655" cy="49808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38DC7FE-CAF4-43E3-BFEA-E276124CDA36}"/>
                  </a:ext>
                </a:extLst>
              </p:cNvPr>
              <p:cNvSpPr txBox="1"/>
              <p:nvPr/>
            </p:nvSpPr>
            <p:spPr>
              <a:xfrm>
                <a:off x="6224692" y="3865932"/>
                <a:ext cx="1838452" cy="10722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38DC7FE-CAF4-43E3-BFEA-E276124CDA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4692" y="3865932"/>
                <a:ext cx="1838452" cy="107228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14C6592-47B1-4BA5-BEC9-1A027700556A}"/>
                  </a:ext>
                </a:extLst>
              </p:cNvPr>
              <p:cNvSpPr txBox="1"/>
              <p:nvPr/>
            </p:nvSpPr>
            <p:spPr>
              <a:xfrm>
                <a:off x="6224692" y="5296852"/>
                <a:ext cx="1838452" cy="10722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</m:num>
                        <m:den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14C6592-47B1-4BA5-BEC9-1A02770055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4692" y="5296852"/>
                <a:ext cx="1838452" cy="107228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Oval 43">
            <a:extLst>
              <a:ext uri="{FF2B5EF4-FFF2-40B4-BE49-F238E27FC236}">
                <a16:creationId xmlns:a16="http://schemas.microsoft.com/office/drawing/2014/main" id="{B0EFC3DB-5C10-4B51-A51A-2F3B26201C35}"/>
              </a:ext>
            </a:extLst>
          </p:cNvPr>
          <p:cNvSpPr/>
          <p:nvPr/>
        </p:nvSpPr>
        <p:spPr>
          <a:xfrm>
            <a:off x="20213" y="585463"/>
            <a:ext cx="536027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1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DC06C557-C8D0-4ECB-9A8C-8C2417EB0104}"/>
              </a:ext>
            </a:extLst>
          </p:cNvPr>
          <p:cNvSpPr/>
          <p:nvPr/>
        </p:nvSpPr>
        <p:spPr>
          <a:xfrm>
            <a:off x="30451" y="1778653"/>
            <a:ext cx="536027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2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7A3F2A38-5536-47FB-892A-FB55CBD7DCD4}"/>
              </a:ext>
            </a:extLst>
          </p:cNvPr>
          <p:cNvSpPr/>
          <p:nvPr/>
        </p:nvSpPr>
        <p:spPr>
          <a:xfrm>
            <a:off x="30451" y="3065628"/>
            <a:ext cx="536027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3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E548AC30-51DE-4D68-B4C7-CFDE110DE2E2}"/>
              </a:ext>
            </a:extLst>
          </p:cNvPr>
          <p:cNvSpPr/>
          <p:nvPr/>
        </p:nvSpPr>
        <p:spPr>
          <a:xfrm>
            <a:off x="52564" y="4357317"/>
            <a:ext cx="536027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4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5DB36804-AA36-45A4-9853-B6892EED3916}"/>
              </a:ext>
            </a:extLst>
          </p:cNvPr>
          <p:cNvSpPr/>
          <p:nvPr/>
        </p:nvSpPr>
        <p:spPr>
          <a:xfrm>
            <a:off x="52564" y="5662529"/>
            <a:ext cx="536027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5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D2144CF0-8582-47BC-9164-BA20E8A2302F}"/>
              </a:ext>
            </a:extLst>
          </p:cNvPr>
          <p:cNvSpPr/>
          <p:nvPr/>
        </p:nvSpPr>
        <p:spPr>
          <a:xfrm>
            <a:off x="5107929" y="73303"/>
            <a:ext cx="536027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6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704F8544-2C49-4E71-B423-6225D636C5ED}"/>
              </a:ext>
            </a:extLst>
          </p:cNvPr>
          <p:cNvSpPr/>
          <p:nvPr/>
        </p:nvSpPr>
        <p:spPr>
          <a:xfrm>
            <a:off x="5107930" y="1087707"/>
            <a:ext cx="536027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7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4E15F4D1-CA79-4946-B2C0-E4C2AED1EFA0}"/>
              </a:ext>
            </a:extLst>
          </p:cNvPr>
          <p:cNvSpPr/>
          <p:nvPr/>
        </p:nvSpPr>
        <p:spPr>
          <a:xfrm>
            <a:off x="5107931" y="2073666"/>
            <a:ext cx="536027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8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C5D37D7B-5225-4F32-AA72-81216605C5D4}"/>
              </a:ext>
            </a:extLst>
          </p:cNvPr>
          <p:cNvSpPr/>
          <p:nvPr/>
        </p:nvSpPr>
        <p:spPr>
          <a:xfrm>
            <a:off x="5107931" y="3035953"/>
            <a:ext cx="536027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9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EC22A222-EBB7-486D-B9FE-752312957A5A}"/>
              </a:ext>
            </a:extLst>
          </p:cNvPr>
          <p:cNvSpPr/>
          <p:nvPr/>
        </p:nvSpPr>
        <p:spPr>
          <a:xfrm>
            <a:off x="5279921" y="4115619"/>
            <a:ext cx="852283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10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85F349AB-05F9-4ED0-AAA7-BB791C01D970}"/>
              </a:ext>
            </a:extLst>
          </p:cNvPr>
          <p:cNvSpPr/>
          <p:nvPr/>
        </p:nvSpPr>
        <p:spPr>
          <a:xfrm>
            <a:off x="5258599" y="5573610"/>
            <a:ext cx="852283" cy="641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11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79A3D31-3AAF-4345-9CCD-52FC23E3D08F}"/>
                  </a:ext>
                </a:extLst>
              </p:cNvPr>
              <p:cNvSpPr txBox="1"/>
              <p:nvPr/>
            </p:nvSpPr>
            <p:spPr>
              <a:xfrm>
                <a:off x="2770962" y="585461"/>
                <a:ext cx="58669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79A3D31-3AAF-4345-9CCD-52FC23E3D0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0962" y="585461"/>
                <a:ext cx="586699" cy="55399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FB20E03-8AD9-40F0-BBFD-9B1C3F41275E}"/>
                  </a:ext>
                </a:extLst>
              </p:cNvPr>
              <p:cNvSpPr txBox="1"/>
              <p:nvPr/>
            </p:nvSpPr>
            <p:spPr>
              <a:xfrm>
                <a:off x="2770960" y="1801607"/>
                <a:ext cx="1670073" cy="7852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3200" dirty="0">
                    <a:latin typeface="Calibri" panose="020F0502020204030204"/>
                  </a:rPr>
                  <a:t> </a:t>
                </a:r>
                <a:r>
                  <a:rPr lang="en-GB" sz="3200" dirty="0">
                    <a:solidFill>
                      <a:srgbClr val="FF0000"/>
                    </a:solidFill>
                    <a:latin typeface="Calibri" panose="020F0502020204030204"/>
                  </a:rPr>
                  <a:t>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GB" sz="3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3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GB" sz="3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FB20E03-8AD9-40F0-BBFD-9B1C3F4127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0960" y="1801607"/>
                <a:ext cx="1670073" cy="785280"/>
              </a:xfrm>
              <a:prstGeom prst="rect">
                <a:avLst/>
              </a:prstGeom>
              <a:blipFill>
                <a:blip r:embed="rId14"/>
                <a:stretch>
                  <a:fillRect b="-148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60CD46A-357A-4F80-B7A9-6E4D0AB421F5}"/>
                  </a:ext>
                </a:extLst>
              </p:cNvPr>
              <p:cNvSpPr txBox="1"/>
              <p:nvPr/>
            </p:nvSpPr>
            <p:spPr>
              <a:xfrm>
                <a:off x="2974348" y="2892115"/>
                <a:ext cx="523605" cy="9881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60CD46A-357A-4F80-B7A9-6E4D0AB421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4348" y="2892115"/>
                <a:ext cx="523605" cy="98815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A85D0EF-C801-42A3-BD53-441784B26418}"/>
                  </a:ext>
                </a:extLst>
              </p:cNvPr>
              <p:cNvSpPr txBox="1"/>
              <p:nvPr/>
            </p:nvSpPr>
            <p:spPr>
              <a:xfrm>
                <a:off x="3231422" y="4156224"/>
                <a:ext cx="751231" cy="9881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A85D0EF-C801-42A3-BD53-441784B264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1422" y="4156224"/>
                <a:ext cx="751231" cy="98815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394AA42-71AE-4625-8C83-F4DFEDE5E754}"/>
                  </a:ext>
                </a:extLst>
              </p:cNvPr>
              <p:cNvSpPr txBox="1"/>
              <p:nvPr/>
            </p:nvSpPr>
            <p:spPr>
              <a:xfrm>
                <a:off x="3103391" y="5619997"/>
                <a:ext cx="1812995" cy="69903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 xmlns:m="http://schemas.openxmlformats.org/officeDocument/2006/math">
                    <m:r>
                      <a:rPr lang="en-GB" sz="3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3200" dirty="0">
                    <a:latin typeface="Calibri" panose="020F0502020204030204"/>
                  </a:rPr>
                  <a:t> </a:t>
                </a:r>
                <a:r>
                  <a:rPr lang="en-GB" sz="3200" dirty="0">
                    <a:solidFill>
                      <a:srgbClr val="FF0000"/>
                    </a:solidFill>
                    <a:latin typeface="Calibri" panose="020F0502020204030204"/>
                  </a:rPr>
                  <a:t>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en-GB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3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394AA42-71AE-4625-8C83-F4DFEDE5E7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3391" y="5619997"/>
                <a:ext cx="1812995" cy="699038"/>
              </a:xfrm>
              <a:prstGeom prst="rect">
                <a:avLst/>
              </a:prstGeom>
              <a:blipFill>
                <a:blip r:embed="rId17"/>
                <a:stretch>
                  <a:fillRect t="-2609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37C57414-AFAB-410C-B925-79487E4ABAEB}"/>
                  </a:ext>
                </a:extLst>
              </p:cNvPr>
              <p:cNvSpPr txBox="1"/>
              <p:nvPr/>
            </p:nvSpPr>
            <p:spPr>
              <a:xfrm>
                <a:off x="8241463" y="147424"/>
                <a:ext cx="84433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37C57414-AFAB-410C-B925-79487E4ABA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1463" y="147424"/>
                <a:ext cx="844334" cy="55399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415B38C-F994-425D-95D8-B029F06E1A1E}"/>
                  </a:ext>
                </a:extLst>
              </p:cNvPr>
              <p:cNvSpPr txBox="1"/>
              <p:nvPr/>
            </p:nvSpPr>
            <p:spPr>
              <a:xfrm>
                <a:off x="8828162" y="1095649"/>
                <a:ext cx="133972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sSup>
                        <m:sSupPr>
                          <m:ctrlPr>
                            <a:rPr lang="en-GB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415B38C-F994-425D-95D8-B029F06E1A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8162" y="1095649"/>
                <a:ext cx="1339726" cy="55399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5BBA12C8-1755-425F-B817-6AEA580D0F14}"/>
                  </a:ext>
                </a:extLst>
              </p:cNvPr>
              <p:cNvSpPr txBox="1"/>
              <p:nvPr/>
            </p:nvSpPr>
            <p:spPr>
              <a:xfrm>
                <a:off x="9085798" y="2054789"/>
                <a:ext cx="178029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</m:t>
                          </m:r>
                          <m:r>
                            <a:rPr lang="en-GB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</m:t>
                          </m:r>
                        </m:sup>
                      </m:sSup>
                      <m:sSup>
                        <m:sSupPr>
                          <m:ctrlPr>
                            <a:rPr lang="en-GB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5BBA12C8-1755-425F-B817-6AEA580D0F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5798" y="2054789"/>
                <a:ext cx="1780295" cy="55399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79D56E2-5E7F-4CB0-ACC9-AF95134CB458}"/>
                  </a:ext>
                </a:extLst>
              </p:cNvPr>
              <p:cNvSpPr txBox="1"/>
              <p:nvPr/>
            </p:nvSpPr>
            <p:spPr>
              <a:xfrm>
                <a:off x="9085799" y="3035949"/>
                <a:ext cx="61831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GB" sz="3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79D56E2-5E7F-4CB0-ACC9-AF95134CB4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5799" y="3035949"/>
                <a:ext cx="618311" cy="553998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46D2B55-4541-4F64-8D69-AA07D92424A1}"/>
                  </a:ext>
                </a:extLst>
              </p:cNvPr>
              <p:cNvSpPr txBox="1"/>
              <p:nvPr/>
            </p:nvSpPr>
            <p:spPr>
              <a:xfrm>
                <a:off x="8223695" y="4062335"/>
                <a:ext cx="61831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GB" sz="3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46D2B55-4541-4F64-8D69-AA07D92424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3695" y="4062335"/>
                <a:ext cx="618311" cy="553998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6B5E1D1-E1FA-4546-9DA3-1B825580C42D}"/>
                  </a:ext>
                </a:extLst>
              </p:cNvPr>
              <p:cNvSpPr txBox="1"/>
              <p:nvPr/>
            </p:nvSpPr>
            <p:spPr>
              <a:xfrm>
                <a:off x="8106778" y="5573607"/>
                <a:ext cx="111370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defTabSz="457189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GB" sz="3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GB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GB" sz="32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6B5E1D1-E1FA-4546-9DA3-1B825580C4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6778" y="5573607"/>
                <a:ext cx="1113702" cy="553998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64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/>
      <p:bldP spid="29" grpId="0"/>
      <p:bldP spid="31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800</TotalTime>
  <Words>397</Words>
  <Application>Microsoft Office PowerPoint</Application>
  <PresentationFormat>Widescreen</PresentationFormat>
  <Paragraphs>167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Cresswell</dc:creator>
  <cp:lastModifiedBy>Craig Barton</cp:lastModifiedBy>
  <cp:revision>20</cp:revision>
  <dcterms:created xsi:type="dcterms:W3CDTF">2019-03-11T20:33:30Z</dcterms:created>
  <dcterms:modified xsi:type="dcterms:W3CDTF">2020-09-30T13:18:17Z</dcterms:modified>
</cp:coreProperties>
</file>