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92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Negative Temperatures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3027247" y="3870057"/>
                <a:ext cx="304294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b="0" i="1" baseline="3000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m:rPr>
                          <m:sty m:val="p"/>
                        </m:rPr>
                        <a:rPr lang="en-GB" sz="2400" b="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lang="en-GB" sz="2400" b="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    &gt;</m:t>
                      </m:r>
                      <m:r>
                        <m:rPr>
                          <m:sty m:val="p"/>
                        </m:rPr>
                        <a:rPr lang="en-GB" sz="2400" b="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or</m:t>
                      </m:r>
                      <m:r>
                        <a:rPr lang="en-GB" sz="2400" b="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&lt;     100</m:t>
                      </m:r>
                      <m:r>
                        <m:rPr>
                          <m:sty m:val="p"/>
                        </m:rPr>
                        <a:rPr lang="en-GB" sz="2400" b="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oMath>
                  </m:oMathPara>
                </a14:m>
                <a:endParaRPr lang="en-GB" sz="2400" b="0" i="0" dirty="0">
                  <a:solidFill>
                    <a:schemeClr val="bg1"/>
                  </a:solidFill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7247" y="3870057"/>
                <a:ext cx="3042949" cy="369332"/>
              </a:xfrm>
              <a:prstGeom prst="rect">
                <a:avLst/>
              </a:prstGeom>
              <a:blipFill>
                <a:blip r:embed="rId7"/>
                <a:stretch>
                  <a:fillRect l="-2204" r="-2004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3123428" y="4622225"/>
                <a:ext cx="294676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b="0" i="1" baseline="3000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m:rPr>
                          <m:sty m:val="p"/>
                        </m:rPr>
                        <a:rPr lang="en-GB" sz="2400" b="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lang="en-GB" sz="2400" b="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    &gt;</m:t>
                      </m:r>
                      <m:r>
                        <m:rPr>
                          <m:sty m:val="p"/>
                        </m:rPr>
                        <a:rPr lang="en-GB" sz="2400" b="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or</m:t>
                      </m:r>
                      <m:r>
                        <a:rPr lang="en-GB" sz="2400" b="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&lt; −100</m:t>
                      </m:r>
                      <m:r>
                        <m:rPr>
                          <m:sty m:val="p"/>
                        </m:rPr>
                        <a:rPr lang="en-GB" sz="2400" b="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oMath>
                  </m:oMathPara>
                </a14:m>
                <a:endParaRPr lang="en-GB" sz="2400" b="0" i="0" dirty="0">
                  <a:solidFill>
                    <a:schemeClr val="bg1"/>
                  </a:solidFill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3428" y="4622225"/>
                <a:ext cx="2946768" cy="369332"/>
              </a:xfrm>
              <a:prstGeom prst="rect">
                <a:avLst/>
              </a:prstGeom>
              <a:blipFill>
                <a:blip r:embed="rId8"/>
                <a:stretch>
                  <a:fillRect l="-3099" r="-3099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3096177" y="5374393"/>
                <a:ext cx="297401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b="0" i="1" baseline="3000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m:rPr>
                          <m:sty m:val="p"/>
                        </m:rPr>
                        <a:rPr lang="en-GB" sz="2400" b="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lang="en-GB" sz="2400" b="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&gt;</m:t>
                      </m:r>
                      <m:r>
                        <m:rPr>
                          <m:sty m:val="p"/>
                        </m:rPr>
                        <a:rPr lang="en-GB" sz="2400" b="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or</m:t>
                      </m:r>
                      <m:r>
                        <a:rPr lang="en-GB" sz="2400" b="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&lt;  −100</m:t>
                      </m:r>
                      <m:r>
                        <m:rPr>
                          <m:sty m:val="p"/>
                        </m:rPr>
                        <a:rPr lang="en-GB" sz="2400" b="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oMath>
                  </m:oMathPara>
                </a14:m>
                <a:endParaRPr lang="en-GB" sz="2400" b="0" i="0" dirty="0">
                  <a:solidFill>
                    <a:schemeClr val="bg1"/>
                  </a:solidFill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6177" y="5374393"/>
                <a:ext cx="2974019" cy="369332"/>
              </a:xfrm>
              <a:prstGeom prst="rect">
                <a:avLst/>
              </a:prstGeom>
              <a:blipFill>
                <a:blip r:embed="rId9"/>
                <a:stretch>
                  <a:fillRect l="-1230" r="-2869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586" y="541231"/>
            <a:ext cx="4000847" cy="12726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1653" y="541231"/>
            <a:ext cx="4000847" cy="127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3100" y="0"/>
            <a:ext cx="6301843" cy="6706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1758" y="0"/>
            <a:ext cx="6404049" cy="6814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424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35</Words>
  <Application>Microsoft Office PowerPoint</Application>
  <PresentationFormat>On-screen Show (4:3)</PresentationFormat>
  <Paragraphs>13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Negative Temperatures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110</cp:revision>
  <dcterms:created xsi:type="dcterms:W3CDTF">2018-01-26T08:52:52Z</dcterms:created>
  <dcterms:modified xsi:type="dcterms:W3CDTF">2020-09-03T06:53:59Z</dcterms:modified>
</cp:coreProperties>
</file>