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Substitution (one letter)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1AA12A-6B25-42B6-9A89-D3547DC253D7}"/>
              </a:ext>
            </a:extLst>
          </p:cNvPr>
          <p:cNvSpPr txBox="1"/>
          <p:nvPr/>
        </p:nvSpPr>
        <p:spPr>
          <a:xfrm>
            <a:off x="3946806" y="4555048"/>
            <a:ext cx="817595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 algn="r">
              <a:defRPr/>
            </a:pPr>
            <a:r>
              <a:rPr lang="en-GB" sz="2400" dirty="0">
                <a:solidFill>
                  <a:schemeClr val="bg1"/>
                </a:solidFill>
              </a:rPr>
              <a:t>3 + a =</a:t>
            </a:r>
          </a:p>
          <a:p>
            <a:pPr lvl="0" algn="r">
              <a:defRPr/>
            </a:pPr>
            <a:endParaRPr lang="en-GB" sz="2400" b="0" i="0" dirty="0">
              <a:solidFill>
                <a:schemeClr val="bg1"/>
              </a:solidFill>
              <a:latin typeface="Calibri" panose="020F0502020204030204"/>
            </a:endParaRPr>
          </a:p>
          <a:p>
            <a:pPr lvl="0" algn="r">
              <a:defRPr/>
            </a:pPr>
            <a:r>
              <a:rPr lang="en-GB" sz="2400" dirty="0">
                <a:solidFill>
                  <a:schemeClr val="bg1"/>
                </a:solidFill>
                <a:latin typeface="Calibri" panose="020F0502020204030204"/>
              </a:rPr>
              <a:t>3a =</a:t>
            </a:r>
            <a:endParaRPr lang="en-GB" sz="2400" b="0" i="0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20" y="541231"/>
            <a:ext cx="1958510" cy="34369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697" y="541231"/>
            <a:ext cx="1958510" cy="34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703" y="144495"/>
            <a:ext cx="7300593" cy="656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94" y="144495"/>
            <a:ext cx="7971211" cy="656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26</Words>
  <Application>Microsoft Office PowerPoint</Application>
  <PresentationFormat>On-screen Show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Substitution (one letter)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111</cp:revision>
  <dcterms:created xsi:type="dcterms:W3CDTF">2018-01-26T08:52:52Z</dcterms:created>
  <dcterms:modified xsi:type="dcterms:W3CDTF">2020-09-03T07:00:15Z</dcterms:modified>
</cp:coreProperties>
</file>