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9" r:id="rId2"/>
    <p:sldId id="292" r:id="rId3"/>
    <p:sldId id="296" r:id="rId4"/>
    <p:sldId id="294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Numerical probability on a probability line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1AA12A-6B25-42B6-9A89-D3547DC253D7}"/>
              </a:ext>
            </a:extLst>
          </p:cNvPr>
          <p:cNvSpPr txBox="1"/>
          <p:nvPr/>
        </p:nvSpPr>
        <p:spPr>
          <a:xfrm>
            <a:off x="2573855" y="4064855"/>
            <a:ext cx="3996286" cy="184665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lvl="0" algn="r">
              <a:defRPr/>
            </a:pPr>
            <a:r>
              <a:rPr lang="en-GB" sz="2400" b="0" i="0" dirty="0">
                <a:solidFill>
                  <a:schemeClr val="bg1"/>
                </a:solidFill>
                <a:latin typeface="Calibri" panose="020F0502020204030204"/>
              </a:rPr>
              <a:t>How likely is a probability of 3/8</a:t>
            </a:r>
          </a:p>
          <a:p>
            <a:pPr lvl="0" algn="r">
              <a:defRPr/>
            </a:pPr>
            <a:endParaRPr lang="en-GB" sz="2400" dirty="0">
              <a:solidFill>
                <a:schemeClr val="bg1"/>
              </a:solidFill>
              <a:latin typeface="Calibri" panose="020F0502020204030204"/>
            </a:endParaRPr>
          </a:p>
          <a:p>
            <a:pPr lvl="0" algn="r">
              <a:defRPr/>
            </a:pPr>
            <a:r>
              <a:rPr lang="en-GB" sz="2400" dirty="0">
                <a:solidFill>
                  <a:schemeClr val="bg1"/>
                </a:solidFill>
                <a:latin typeface="Calibri" panose="020F0502020204030204"/>
              </a:rPr>
              <a:t>How likely is a probability of 4/8</a:t>
            </a:r>
          </a:p>
          <a:p>
            <a:pPr lvl="0" algn="r">
              <a:defRPr/>
            </a:pPr>
            <a:endParaRPr lang="en-GB" sz="2400" b="0" i="0" dirty="0">
              <a:solidFill>
                <a:schemeClr val="bg1"/>
              </a:solidFill>
              <a:latin typeface="Calibri" panose="020F0502020204030204"/>
            </a:endParaRPr>
          </a:p>
          <a:p>
            <a:pPr lvl="0" algn="r">
              <a:defRPr/>
            </a:pPr>
            <a:r>
              <a:rPr lang="en-GB" sz="2400" dirty="0">
                <a:solidFill>
                  <a:schemeClr val="bg1"/>
                </a:solidFill>
                <a:latin typeface="Calibri" panose="020F0502020204030204"/>
              </a:rPr>
              <a:t>How likely is a probability of 0/8</a:t>
            </a:r>
            <a:endParaRPr lang="en-GB" sz="2400" b="0" i="0" dirty="0">
              <a:solidFill>
                <a:schemeClr val="bg1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5881"/>
            <a:ext cx="4313294" cy="72396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550299"/>
            <a:ext cx="4389500" cy="86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5881"/>
            <a:ext cx="4313294" cy="72396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550299"/>
            <a:ext cx="4389500" cy="8611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57" y="1549086"/>
            <a:ext cx="4343106" cy="518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069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946" y="3513"/>
            <a:ext cx="7712108" cy="68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119" y="7323"/>
            <a:ext cx="8321761" cy="6843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42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46</Words>
  <Application>Microsoft Office PowerPoint</Application>
  <PresentationFormat>On-screen Show (4:3)</PresentationFormat>
  <Paragraphs>17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Numerical probability on a probability line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113</cp:revision>
  <dcterms:created xsi:type="dcterms:W3CDTF">2018-01-26T08:52:52Z</dcterms:created>
  <dcterms:modified xsi:type="dcterms:W3CDTF">2020-09-03T06:57:28Z</dcterms:modified>
</cp:coreProperties>
</file>