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9" r:id="rId2"/>
    <p:sldId id="292" r:id="rId3"/>
    <p:sldId id="294" r:id="rId4"/>
    <p:sldId id="298" r:id="rId5"/>
    <p:sldId id="296" r:id="rId6"/>
    <p:sldId id="297" r:id="rId7"/>
    <p:sldId id="29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5" autoAdjust="0"/>
    <p:restoredTop sz="89353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Factorising by Grouping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061554" y="3870057"/>
                <a:ext cx="30208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d>
                        <m:dPr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554" y="3870057"/>
                <a:ext cx="3020892" cy="369332"/>
              </a:xfrm>
              <a:prstGeom prst="rect">
                <a:avLst/>
              </a:prstGeom>
              <a:blipFill>
                <a:blip r:embed="rId7"/>
                <a:stretch>
                  <a:fillRect l="-418" r="-418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241957" y="4574102"/>
                <a:ext cx="266008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+6=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957" y="4574102"/>
                <a:ext cx="2660087" cy="369332"/>
              </a:xfrm>
              <a:prstGeom prst="rect">
                <a:avLst/>
              </a:prstGeom>
              <a:blipFill>
                <a:blip r:embed="rId8"/>
                <a:stretch>
                  <a:fillRect l="-948" r="-474"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41910" y="809393"/>
                <a:ext cx="3613233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Factorise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10" y="809393"/>
                <a:ext cx="3613233" cy="984885"/>
              </a:xfrm>
              <a:prstGeom prst="rect">
                <a:avLst/>
              </a:prstGeom>
              <a:blipFill>
                <a:blip r:embed="rId2"/>
                <a:stretch>
                  <a:fillRect l="-6294" t="-12821" r="-1399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603124" y="809393"/>
                <a:ext cx="3841629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Factorise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d>
                        <m:d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124" y="809393"/>
                <a:ext cx="3841629" cy="984885"/>
              </a:xfrm>
              <a:prstGeom prst="rect">
                <a:avLst/>
              </a:prstGeom>
              <a:blipFill>
                <a:blip r:embed="rId3"/>
                <a:stretch>
                  <a:fillRect l="-5921" t="-12821" b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5940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+1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+3</m:t>
                    </m:r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+1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+1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+1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−1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−1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1+2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−1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−1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−1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−1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5940088"/>
              </a:xfrm>
              <a:prstGeom prst="rect">
                <a:avLst/>
              </a:prstGeom>
              <a:blipFill>
                <a:blip r:embed="rId2"/>
                <a:stretch>
                  <a:fillRect l="-1629" t="-426" b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79" y="141544"/>
                <a:ext cx="6627095" cy="5940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+1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+3</m:t>
                    </m:r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+1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+1)(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+3)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+1)(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+1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+1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+1)(3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−1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+1)(3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−1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+1)(3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1+2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−1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+1)(3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−1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−1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−1</m:t>
                    </m:r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79" y="141544"/>
                <a:ext cx="6627095" cy="5940088"/>
              </a:xfrm>
              <a:prstGeom prst="rect">
                <a:avLst/>
              </a:prstGeom>
              <a:blipFill>
                <a:blip r:embed="rId2"/>
                <a:stretch>
                  <a:fillRect l="-958" t="-426" b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637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41910" y="809393"/>
                <a:ext cx="3360600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Factorise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10" y="809393"/>
                <a:ext cx="3360600" cy="984885"/>
              </a:xfrm>
              <a:prstGeom prst="rect">
                <a:avLst/>
              </a:prstGeom>
              <a:blipFill>
                <a:blip r:embed="rId2"/>
                <a:stretch>
                  <a:fillRect l="-6767" t="-12821" r="-376" b="-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603124" y="809393"/>
                <a:ext cx="3360600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Factorise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124" y="809393"/>
                <a:ext cx="3360600" cy="984885"/>
              </a:xfrm>
              <a:prstGeom prst="rect">
                <a:avLst/>
              </a:prstGeom>
              <a:blipFill>
                <a:blip r:embed="rId3"/>
                <a:stretch>
                  <a:fillRect l="-6767" t="-12821" r="-376" b="-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83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5940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+2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+3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+6=</m:t>
                    </m:r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+6=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+2=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+4=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−4=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+4=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−4=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−4=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−4=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+4=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5940088"/>
              </a:xfrm>
              <a:prstGeom prst="rect">
                <a:avLst/>
              </a:prstGeom>
              <a:blipFill>
                <a:blip r:embed="rId2"/>
                <a:stretch>
                  <a:fillRect l="-1629" t="-426" b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627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5947212" cy="5940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+2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+3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+6=(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+2)(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+3)</m:t>
                    </m:r>
                  </m:oMath>
                </a14:m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+6=(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+3)(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+2=(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+1)(3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+4=(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+1)(3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−4=(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1)(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+4=(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1)(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−4=(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+1)(3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−4=(3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−4=(5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+4=−(5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−4)(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5947212" cy="5940088"/>
              </a:xfrm>
              <a:prstGeom prst="rect">
                <a:avLst/>
              </a:prstGeom>
              <a:blipFill>
                <a:blip r:embed="rId2"/>
                <a:stretch>
                  <a:fillRect l="-1066" t="-426" b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163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699</Words>
  <Application>Microsoft Office PowerPoint</Application>
  <PresentationFormat>On-screen Show (4:3)</PresentationFormat>
  <Paragraphs>104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Factorising by Grouping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112</cp:revision>
  <dcterms:created xsi:type="dcterms:W3CDTF">2018-01-26T08:52:52Z</dcterms:created>
  <dcterms:modified xsi:type="dcterms:W3CDTF">2020-10-23T13:43:20Z</dcterms:modified>
</cp:coreProperties>
</file>