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5" r:id="rId4"/>
    <p:sldId id="294" r:id="rId5"/>
    <p:sldId id="296" r:id="rId6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C37D6B-DCD2-446B-8440-284E1B8DD859}" v="155" dt="2020-09-25T05:22:15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Cooper - Maths Teacher" userId="bf54f670-c826-4e01-a47c-269f950e4cb1" providerId="ADAL" clId="{35C37D6B-DCD2-446B-8440-284E1B8DD859}"/>
    <pc:docChg chg="modSld modNotesMaster">
      <pc:chgData name="Chris Cooper - Maths Teacher" userId="bf54f670-c826-4e01-a47c-269f950e4cb1" providerId="ADAL" clId="{35C37D6B-DCD2-446B-8440-284E1B8DD859}" dt="2020-09-25T05:22:15.110" v="180" actId="20577"/>
      <pc:docMkLst>
        <pc:docMk/>
      </pc:docMkLst>
      <pc:sldChg chg="modSp mod">
        <pc:chgData name="Chris Cooper - Maths Teacher" userId="bf54f670-c826-4e01-a47c-269f950e4cb1" providerId="ADAL" clId="{35C37D6B-DCD2-446B-8440-284E1B8DD859}" dt="2020-09-22T07:09:17.718" v="0" actId="1076"/>
        <pc:sldMkLst>
          <pc:docMk/>
          <pc:sldMk cId="882340753" sldId="292"/>
        </pc:sldMkLst>
        <pc:spChg chg="mod">
          <ac:chgData name="Chris Cooper - Maths Teacher" userId="bf54f670-c826-4e01-a47c-269f950e4cb1" providerId="ADAL" clId="{35C37D6B-DCD2-446B-8440-284E1B8DD859}" dt="2020-09-22T07:09:17.718" v="0" actId="1076"/>
          <ac:spMkLst>
            <pc:docMk/>
            <pc:sldMk cId="882340753" sldId="292"/>
            <ac:spMk id="15" creationId="{BD35F4FB-CAB2-4F90-BE27-C2BBD481A358}"/>
          </ac:spMkLst>
        </pc:spChg>
      </pc:sldChg>
      <pc:sldChg chg="modSp">
        <pc:chgData name="Chris Cooper - Maths Teacher" userId="bf54f670-c826-4e01-a47c-269f950e4cb1" providerId="ADAL" clId="{35C37D6B-DCD2-446B-8440-284E1B8DD859}" dt="2020-09-22T08:48:20.687" v="18" actId="20577"/>
        <pc:sldMkLst>
          <pc:docMk/>
          <pc:sldMk cId="294301012" sldId="294"/>
        </pc:sldMkLst>
        <pc:spChg chg="mod">
          <ac:chgData name="Chris Cooper - Maths Teacher" userId="bf54f670-c826-4e01-a47c-269f950e4cb1" providerId="ADAL" clId="{35C37D6B-DCD2-446B-8440-284E1B8DD859}" dt="2020-09-22T08:48:20.687" v="18" actId="20577"/>
          <ac:spMkLst>
            <pc:docMk/>
            <pc:sldMk cId="294301012" sldId="294"/>
            <ac:spMk id="5" creationId="{00FA732F-1916-447F-8218-093FFC11E46C}"/>
          </ac:spMkLst>
        </pc:spChg>
        <pc:spChg chg="mod">
          <ac:chgData name="Chris Cooper - Maths Teacher" userId="bf54f670-c826-4e01-a47c-269f950e4cb1" providerId="ADAL" clId="{35C37D6B-DCD2-446B-8440-284E1B8DD859}" dt="2020-09-22T08:44:17.331" v="16" actId="6549"/>
          <ac:spMkLst>
            <pc:docMk/>
            <pc:sldMk cId="294301012" sldId="294"/>
            <ac:spMk id="11" creationId="{62114B2D-F4AF-4A70-AAB3-3006CE1C1153}"/>
          </ac:spMkLst>
        </pc:spChg>
      </pc:sldChg>
      <pc:sldChg chg="addSp modSp mod modAnim">
        <pc:chgData name="Chris Cooper - Maths Teacher" userId="bf54f670-c826-4e01-a47c-269f950e4cb1" providerId="ADAL" clId="{35C37D6B-DCD2-446B-8440-284E1B8DD859}" dt="2020-09-25T05:22:15.110" v="180" actId="20577"/>
        <pc:sldMkLst>
          <pc:docMk/>
          <pc:sldMk cId="223407631" sldId="296"/>
        </pc:sldMkLst>
        <pc:spChg chg="mod">
          <ac:chgData name="Chris Cooper - Maths Teacher" userId="bf54f670-c826-4e01-a47c-269f950e4cb1" providerId="ADAL" clId="{35C37D6B-DCD2-446B-8440-284E1B8DD859}" dt="2020-09-22T07:10:55.456" v="2" actId="20577"/>
          <ac:spMkLst>
            <pc:docMk/>
            <pc:sldMk cId="223407631" sldId="296"/>
            <ac:spMk id="3" creationId="{CB23801B-944B-44B7-9CD3-22C0C9E47DDD}"/>
          </ac:spMkLst>
        </pc:spChg>
        <pc:spChg chg="add mod">
          <ac:chgData name="Chris Cooper - Maths Teacher" userId="bf54f670-c826-4e01-a47c-269f950e4cb1" providerId="ADAL" clId="{35C37D6B-DCD2-446B-8440-284E1B8DD859}" dt="2020-09-22T08:53:15.408" v="90" actId="1076"/>
          <ac:spMkLst>
            <pc:docMk/>
            <pc:sldMk cId="223407631" sldId="296"/>
            <ac:spMk id="4" creationId="{C47388F2-5E01-4F8D-BCDE-863F9AA163CE}"/>
          </ac:spMkLst>
        </pc:spChg>
        <pc:spChg chg="add mod">
          <ac:chgData name="Chris Cooper - Maths Teacher" userId="bf54f670-c826-4e01-a47c-269f950e4cb1" providerId="ADAL" clId="{35C37D6B-DCD2-446B-8440-284E1B8DD859}" dt="2020-09-22T08:53:19.307" v="91" actId="1076"/>
          <ac:spMkLst>
            <pc:docMk/>
            <pc:sldMk cId="223407631" sldId="296"/>
            <ac:spMk id="7" creationId="{1C7A575D-653A-4DDF-81CA-6BE38C8028AE}"/>
          </ac:spMkLst>
        </pc:spChg>
        <pc:spChg chg="add mod">
          <ac:chgData name="Chris Cooper - Maths Teacher" userId="bf54f670-c826-4e01-a47c-269f950e4cb1" providerId="ADAL" clId="{35C37D6B-DCD2-446B-8440-284E1B8DD859}" dt="2020-09-22T08:53:26.861" v="92" actId="1076"/>
          <ac:spMkLst>
            <pc:docMk/>
            <pc:sldMk cId="223407631" sldId="296"/>
            <ac:spMk id="8" creationId="{3E585719-EFD1-4C2A-BAE8-BBE2A32FECFB}"/>
          </ac:spMkLst>
        </pc:spChg>
        <pc:spChg chg="add mod">
          <ac:chgData name="Chris Cooper - Maths Teacher" userId="bf54f670-c826-4e01-a47c-269f950e4cb1" providerId="ADAL" clId="{35C37D6B-DCD2-446B-8440-284E1B8DD859}" dt="2020-09-22T08:53:31.392" v="94" actId="1076"/>
          <ac:spMkLst>
            <pc:docMk/>
            <pc:sldMk cId="223407631" sldId="296"/>
            <ac:spMk id="9" creationId="{9FFB0372-9446-4370-8A5B-6400F939A163}"/>
          </ac:spMkLst>
        </pc:spChg>
        <pc:spChg chg="add mod">
          <ac:chgData name="Chris Cooper - Maths Teacher" userId="bf54f670-c826-4e01-a47c-269f950e4cb1" providerId="ADAL" clId="{35C37D6B-DCD2-446B-8440-284E1B8DD859}" dt="2020-09-23T04:46:33.911" v="176" actId="20577"/>
          <ac:spMkLst>
            <pc:docMk/>
            <pc:sldMk cId="223407631" sldId="296"/>
            <ac:spMk id="10" creationId="{F2A2BAC7-7AE7-4C85-883C-23F7D8524DB6}"/>
          </ac:spMkLst>
        </pc:spChg>
        <pc:spChg chg="mod">
          <ac:chgData name="Chris Cooper - Maths Teacher" userId="bf54f670-c826-4e01-a47c-269f950e4cb1" providerId="ADAL" clId="{35C37D6B-DCD2-446B-8440-284E1B8DD859}" dt="2020-09-22T08:44:12.578" v="12" actId="20577"/>
          <ac:spMkLst>
            <pc:docMk/>
            <pc:sldMk cId="223407631" sldId="296"/>
            <ac:spMk id="11" creationId="{62114B2D-F4AF-4A70-AAB3-3006CE1C1153}"/>
          </ac:spMkLst>
        </pc:spChg>
        <pc:spChg chg="add mod">
          <ac:chgData name="Chris Cooper - Maths Teacher" userId="bf54f670-c826-4e01-a47c-269f950e4cb1" providerId="ADAL" clId="{35C37D6B-DCD2-446B-8440-284E1B8DD859}" dt="2020-09-22T08:53:40.707" v="96" actId="1076"/>
          <ac:spMkLst>
            <pc:docMk/>
            <pc:sldMk cId="223407631" sldId="296"/>
            <ac:spMk id="12" creationId="{302CB1E9-FD42-433B-BB69-015D2F6F4D55}"/>
          </ac:spMkLst>
        </pc:spChg>
        <pc:spChg chg="add mod">
          <ac:chgData name="Chris Cooper - Maths Teacher" userId="bf54f670-c826-4e01-a47c-269f950e4cb1" providerId="ADAL" clId="{35C37D6B-DCD2-446B-8440-284E1B8DD859}" dt="2020-09-22T08:53:53.093" v="102" actId="20577"/>
          <ac:spMkLst>
            <pc:docMk/>
            <pc:sldMk cId="223407631" sldId="296"/>
            <ac:spMk id="13" creationId="{38C1A98D-FD33-459E-A766-18C4E220F2B7}"/>
          </ac:spMkLst>
        </pc:spChg>
        <pc:spChg chg="add mod">
          <ac:chgData name="Chris Cooper - Maths Teacher" userId="bf54f670-c826-4e01-a47c-269f950e4cb1" providerId="ADAL" clId="{35C37D6B-DCD2-446B-8440-284E1B8DD859}" dt="2020-09-22T08:54:27.344" v="112" actId="20577"/>
          <ac:spMkLst>
            <pc:docMk/>
            <pc:sldMk cId="223407631" sldId="296"/>
            <ac:spMk id="14" creationId="{B3C4043F-F287-496E-A52A-DD716C712DBB}"/>
          </ac:spMkLst>
        </pc:spChg>
        <pc:spChg chg="add mod">
          <ac:chgData name="Chris Cooper - Maths Teacher" userId="bf54f670-c826-4e01-a47c-269f950e4cb1" providerId="ADAL" clId="{35C37D6B-DCD2-446B-8440-284E1B8DD859}" dt="2020-09-25T05:19:26.861" v="178" actId="20577"/>
          <ac:spMkLst>
            <pc:docMk/>
            <pc:sldMk cId="223407631" sldId="296"/>
            <ac:spMk id="15" creationId="{721726E9-C938-4DE0-94F4-FB39D8887166}"/>
          </ac:spMkLst>
        </pc:spChg>
        <pc:spChg chg="add mod">
          <ac:chgData name="Chris Cooper - Maths Teacher" userId="bf54f670-c826-4e01-a47c-269f950e4cb1" providerId="ADAL" clId="{35C37D6B-DCD2-446B-8440-284E1B8DD859}" dt="2020-09-22T08:55:20.199" v="143" actId="20577"/>
          <ac:spMkLst>
            <pc:docMk/>
            <pc:sldMk cId="223407631" sldId="296"/>
            <ac:spMk id="16" creationId="{AB7121E0-221C-4BB2-9956-5089BF9251AE}"/>
          </ac:spMkLst>
        </pc:spChg>
        <pc:spChg chg="add mod">
          <ac:chgData name="Chris Cooper - Maths Teacher" userId="bf54f670-c826-4e01-a47c-269f950e4cb1" providerId="ADAL" clId="{35C37D6B-DCD2-446B-8440-284E1B8DD859}" dt="2020-09-22T08:55:53.206" v="156" actId="20577"/>
          <ac:spMkLst>
            <pc:docMk/>
            <pc:sldMk cId="223407631" sldId="296"/>
            <ac:spMk id="17" creationId="{87FE7AC0-2081-490E-A1CF-0689E0DF9D2E}"/>
          </ac:spMkLst>
        </pc:spChg>
        <pc:spChg chg="add mod">
          <ac:chgData name="Chris Cooper - Maths Teacher" userId="bf54f670-c826-4e01-a47c-269f950e4cb1" providerId="ADAL" clId="{35C37D6B-DCD2-446B-8440-284E1B8DD859}" dt="2020-09-25T05:22:15.110" v="180" actId="20577"/>
          <ac:spMkLst>
            <pc:docMk/>
            <pc:sldMk cId="223407631" sldId="296"/>
            <ac:spMk id="18" creationId="{D2CE2754-665A-41E9-AAD8-94A7363A60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7487">
              <a:defRPr/>
            </a:pPr>
            <a:fld id="{B1E91062-EF12-46A9-B437-7769B7E4707B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467487">
                <a:defRPr/>
              </a:pPr>
              <a:t>1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5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7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Rearranging formulae where the subject appears twice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35807" y="4035659"/>
                <a:ext cx="1672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807" y="4035659"/>
                <a:ext cx="1672381" cy="369332"/>
              </a:xfrm>
              <a:prstGeom prst="rect">
                <a:avLst/>
              </a:prstGeom>
              <a:blipFill>
                <a:blip r:embed="rId7"/>
                <a:stretch>
                  <a:fillRect l="-4015" r="-401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367084" y="4724889"/>
                <a:ext cx="2409826" cy="4801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𝑎𝑦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084" y="4724889"/>
                <a:ext cx="2409826" cy="4801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889791" y="5356172"/>
                <a:ext cx="1364411" cy="904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791" y="5356172"/>
                <a:ext cx="1364411" cy="904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08685" y="1703261"/>
                <a:ext cx="328693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𝑎𝑦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85" y="1703261"/>
                <a:ext cx="328693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516166" y="6488668"/>
            <a:ext cx="16278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@MrC_Cooper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CD23E7-0F57-4C09-9E22-37A49C3B92DC}"/>
                  </a:ext>
                </a:extLst>
              </p:cNvPr>
              <p:cNvSpPr txBox="1"/>
              <p:nvPr/>
            </p:nvSpPr>
            <p:spPr>
              <a:xfrm>
                <a:off x="5127541" y="1703261"/>
                <a:ext cx="328693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𝑎𝑘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𝑎𝑚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6CD23E7-0F57-4C09-9E22-37A49C3B9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541" y="1703261"/>
                <a:ext cx="328693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CC0468-1C1E-4C31-81CE-9A76C8D01F7E}"/>
                  </a:ext>
                </a:extLst>
              </p:cNvPr>
              <p:cNvSpPr txBox="1"/>
              <p:nvPr/>
            </p:nvSpPr>
            <p:spPr>
              <a:xfrm>
                <a:off x="769151" y="686281"/>
                <a:ext cx="276600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u="sng" dirty="0"/>
                  <a:t>Make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u="sng" dirty="0"/>
                  <a:t> the subject of the following formula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CC0468-1C1E-4C31-81CE-9A76C8D01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51" y="686281"/>
                <a:ext cx="2766006" cy="738664"/>
              </a:xfrm>
              <a:prstGeom prst="rect">
                <a:avLst/>
              </a:prstGeom>
              <a:blipFill>
                <a:blip r:embed="rId4"/>
                <a:stretch>
                  <a:fillRect l="-6608" t="-13223" r="-6828" b="-239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35F4FB-CAB2-4F90-BE27-C2BBD481A358}"/>
                  </a:ext>
                </a:extLst>
              </p:cNvPr>
              <p:cNvSpPr txBox="1"/>
              <p:nvPr/>
            </p:nvSpPr>
            <p:spPr>
              <a:xfrm>
                <a:off x="5388006" y="686281"/>
                <a:ext cx="276600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u="sng" dirty="0"/>
                  <a:t>Make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u="sng" dirty="0"/>
                  <a:t> the subject of the following formula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35F4FB-CAB2-4F90-BE27-C2BBD481A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006" y="686281"/>
                <a:ext cx="2766006" cy="738664"/>
              </a:xfrm>
              <a:prstGeom prst="rect">
                <a:avLst/>
              </a:prstGeom>
              <a:blipFill>
                <a:blip r:embed="rId5"/>
                <a:stretch>
                  <a:fillRect l="-6828" t="-13223" r="-6608" b="-239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71043" y="1627294"/>
                <a:ext cx="35724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𝑎𝑚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43" y="1627294"/>
                <a:ext cx="357245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516166" y="6488668"/>
            <a:ext cx="16278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@MrC_Cooper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FB8A82-9A26-4DA1-B70D-8B60E447CB64}"/>
                  </a:ext>
                </a:extLst>
              </p:cNvPr>
              <p:cNvSpPr txBox="1"/>
              <p:nvPr/>
            </p:nvSpPr>
            <p:spPr>
              <a:xfrm>
                <a:off x="769151" y="686281"/>
                <a:ext cx="276600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u="sng" dirty="0"/>
                  <a:t>Make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u="sng" dirty="0"/>
                  <a:t> the subject of the following formula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FB8A82-9A26-4DA1-B70D-8B60E447C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51" y="686281"/>
                <a:ext cx="2766006" cy="738664"/>
              </a:xfrm>
              <a:prstGeom prst="rect">
                <a:avLst/>
              </a:prstGeom>
              <a:blipFill>
                <a:blip r:embed="rId3"/>
                <a:stretch>
                  <a:fillRect l="-6608" t="-13223" r="-6828" b="-239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C2BE09-747F-43F5-8393-2A39B8BB4F83}"/>
                  </a:ext>
                </a:extLst>
              </p:cNvPr>
              <p:cNvSpPr txBox="1"/>
              <p:nvPr/>
            </p:nvSpPr>
            <p:spPr>
              <a:xfrm>
                <a:off x="5388007" y="686281"/>
                <a:ext cx="276600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u="sng" dirty="0"/>
                  <a:t>Make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u="sng" dirty="0"/>
                  <a:t> the subject of the following formula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C2BE09-747F-43F5-8393-2A39B8BB4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007" y="686281"/>
                <a:ext cx="2766006" cy="738664"/>
              </a:xfrm>
              <a:prstGeom prst="rect">
                <a:avLst/>
              </a:prstGeom>
              <a:blipFill>
                <a:blip r:embed="rId4"/>
                <a:stretch>
                  <a:fillRect l="-6828" t="-13223" r="-6608" b="-239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B95AA8-F6D3-4A79-A432-C63B7CCD75DC}"/>
                  </a:ext>
                </a:extLst>
              </p:cNvPr>
              <p:cNvSpPr txBox="1"/>
              <p:nvPr/>
            </p:nvSpPr>
            <p:spPr>
              <a:xfrm>
                <a:off x="5041658" y="1626829"/>
                <a:ext cx="34587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𝑎𝑏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𝑎𝑘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B95AA8-F6D3-4A79-A432-C63B7CCD7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658" y="1626829"/>
                <a:ext cx="345870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13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242259" y="842038"/>
                <a:ext cx="3896247" cy="5823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𝑎𝑏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𝑎𝑐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lnSpc>
                    <a:spcPct val="120000"/>
                  </a:lnSpc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𝑎𝑘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59" y="842038"/>
                <a:ext cx="3896247" cy="5823389"/>
              </a:xfrm>
              <a:prstGeom prst="rect">
                <a:avLst/>
              </a:prstGeom>
              <a:blipFill>
                <a:blip r:embed="rId2"/>
                <a:stretch>
                  <a:fillRect l="-2504" t="-105" b="-14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572000" y="842037"/>
                <a:ext cx="4216400" cy="5383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9.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11.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ra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12.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42037"/>
                <a:ext cx="4216400" cy="5383718"/>
              </a:xfrm>
              <a:prstGeom prst="rect">
                <a:avLst/>
              </a:prstGeom>
              <a:blipFill>
                <a:blip r:embed="rId3"/>
                <a:stretch>
                  <a:fillRect l="-2168" t="-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A59BE18-075E-411A-9F19-FA40E0581641}"/>
              </a:ext>
            </a:extLst>
          </p:cNvPr>
          <p:cNvSpPr txBox="1"/>
          <p:nvPr/>
        </p:nvSpPr>
        <p:spPr>
          <a:xfrm>
            <a:off x="7516166" y="6488668"/>
            <a:ext cx="16278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@MrC_Cooper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23801B-944B-44B7-9CD3-22C0C9E47DDD}"/>
                  </a:ext>
                </a:extLst>
              </p:cNvPr>
              <p:cNvSpPr txBox="1"/>
              <p:nvPr/>
            </p:nvSpPr>
            <p:spPr>
              <a:xfrm>
                <a:off x="1677906" y="192573"/>
                <a:ext cx="5788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/>
                  <a:t>Make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u="sng" dirty="0"/>
                  <a:t> the subject of the following formulae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23801B-944B-44B7-9CD3-22C0C9E47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906" y="192573"/>
                <a:ext cx="5788188" cy="461665"/>
              </a:xfrm>
              <a:prstGeom prst="rect">
                <a:avLst/>
              </a:prstGeom>
              <a:blipFill>
                <a:blip r:embed="rId4"/>
                <a:stretch>
                  <a:fillRect l="-1579" t="-10667" r="-1053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242259" y="842038"/>
                <a:ext cx="3896247" cy="5823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𝑎𝑏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𝑎𝑐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lnSpc>
                    <a:spcPct val="120000"/>
                  </a:lnSpc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𝑎𝑘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59" y="842038"/>
                <a:ext cx="3896247" cy="5823389"/>
              </a:xfrm>
              <a:prstGeom prst="rect">
                <a:avLst/>
              </a:prstGeom>
              <a:blipFill>
                <a:blip r:embed="rId2"/>
                <a:stretch>
                  <a:fillRect l="-2504" t="-105" b="-14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572000" y="842037"/>
                <a:ext cx="4216400" cy="5383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9.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11.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ra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en-GB" sz="2400" dirty="0">
                    <a:solidFill>
                      <a:schemeClr val="tx1"/>
                    </a:solidFill>
                  </a:rPr>
                  <a:t>12.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42037"/>
                <a:ext cx="4216400" cy="5383718"/>
              </a:xfrm>
              <a:prstGeom prst="rect">
                <a:avLst/>
              </a:prstGeom>
              <a:blipFill>
                <a:blip r:embed="rId3"/>
                <a:stretch>
                  <a:fillRect l="-2168" t="-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A59BE18-075E-411A-9F19-FA40E0581641}"/>
              </a:ext>
            </a:extLst>
          </p:cNvPr>
          <p:cNvSpPr txBox="1"/>
          <p:nvPr/>
        </p:nvSpPr>
        <p:spPr>
          <a:xfrm>
            <a:off x="7516166" y="6488668"/>
            <a:ext cx="16278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@MrC_Cooper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23801B-944B-44B7-9CD3-22C0C9E47DDD}"/>
                  </a:ext>
                </a:extLst>
              </p:cNvPr>
              <p:cNvSpPr txBox="1"/>
              <p:nvPr/>
            </p:nvSpPr>
            <p:spPr>
              <a:xfrm>
                <a:off x="1677906" y="192573"/>
                <a:ext cx="5788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/>
                  <a:t>Make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u="sng" dirty="0"/>
                  <a:t> the subject of the following formulae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23801B-944B-44B7-9CD3-22C0C9E47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906" y="192573"/>
                <a:ext cx="5788188" cy="461665"/>
              </a:xfrm>
              <a:prstGeom prst="rect">
                <a:avLst/>
              </a:prstGeom>
              <a:blipFill>
                <a:blip r:embed="rId4"/>
                <a:stretch>
                  <a:fillRect l="-1579" t="-10667" r="-1053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7388F2-5E01-4F8D-BCDE-863F9AA163CE}"/>
                  </a:ext>
                </a:extLst>
              </p:cNvPr>
              <p:cNvSpPr txBox="1"/>
              <p:nvPr/>
            </p:nvSpPr>
            <p:spPr>
              <a:xfrm>
                <a:off x="2474374" y="733242"/>
                <a:ext cx="1327607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7388F2-5E01-4F8D-BCDE-863F9AA16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374" y="733242"/>
                <a:ext cx="1327607" cy="6756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7A575D-653A-4DDF-81CA-6BE38C8028AE}"/>
                  </a:ext>
                </a:extLst>
              </p:cNvPr>
              <p:cNvSpPr txBox="1"/>
              <p:nvPr/>
            </p:nvSpPr>
            <p:spPr>
              <a:xfrm>
                <a:off x="2419098" y="1690644"/>
                <a:ext cx="1350049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7A575D-653A-4DDF-81CA-6BE38C802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098" y="1690644"/>
                <a:ext cx="1350049" cy="6765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585719-EFD1-4C2A-BAE8-BBE2A32FECFB}"/>
                  </a:ext>
                </a:extLst>
              </p:cNvPr>
              <p:cNvSpPr txBox="1"/>
              <p:nvPr/>
            </p:nvSpPr>
            <p:spPr>
              <a:xfrm>
                <a:off x="3126956" y="2569073"/>
                <a:ext cx="1350050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585719-EFD1-4C2A-BAE8-BBE2A32FE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956" y="2569073"/>
                <a:ext cx="1350050" cy="6765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FB0372-9446-4370-8A5B-6400F939A163}"/>
                  </a:ext>
                </a:extLst>
              </p:cNvPr>
              <p:cNvSpPr txBox="1"/>
              <p:nvPr/>
            </p:nvSpPr>
            <p:spPr>
              <a:xfrm>
                <a:off x="2427661" y="3447502"/>
                <a:ext cx="1353256" cy="623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FB0372-9446-4370-8A5B-6400F939A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661" y="3447502"/>
                <a:ext cx="1353256" cy="6238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A2BAC7-7AE7-4C85-883C-23F7D8524DB6}"/>
                  </a:ext>
                </a:extLst>
              </p:cNvPr>
              <p:cNvSpPr txBox="1"/>
              <p:nvPr/>
            </p:nvSpPr>
            <p:spPr>
              <a:xfrm>
                <a:off x="2463152" y="4273224"/>
                <a:ext cx="1350050" cy="729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A2BAC7-7AE7-4C85-883C-23F7D8524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152" y="4273224"/>
                <a:ext cx="1350050" cy="7296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02CB1E9-FD42-433B-BB69-015D2F6F4D55}"/>
                  </a:ext>
                </a:extLst>
              </p:cNvPr>
              <p:cNvSpPr txBox="1"/>
              <p:nvPr/>
            </p:nvSpPr>
            <p:spPr>
              <a:xfrm>
                <a:off x="2474374" y="5186875"/>
                <a:ext cx="1351652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02CB1E9-FD42-433B-BB69-015D2F6F4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374" y="5186875"/>
                <a:ext cx="1351652" cy="676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8C1A98D-FD33-459E-A766-18C4E220F2B7}"/>
                  </a:ext>
                </a:extLst>
              </p:cNvPr>
              <p:cNvSpPr txBox="1"/>
              <p:nvPr/>
            </p:nvSpPr>
            <p:spPr>
              <a:xfrm>
                <a:off x="3125354" y="6076485"/>
                <a:ext cx="1343638" cy="729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8C1A98D-FD33-459E-A766-18C4E220F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354" y="6076485"/>
                <a:ext cx="1343638" cy="7296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3C4043F-F287-496E-A52A-DD716C712DBB}"/>
                  </a:ext>
                </a:extLst>
              </p:cNvPr>
              <p:cNvSpPr txBox="1"/>
              <p:nvPr/>
            </p:nvSpPr>
            <p:spPr>
              <a:xfrm>
                <a:off x="7466094" y="1044128"/>
                <a:ext cx="1736373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𝒃𝒙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𝒎𝒚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3C4043F-F287-496E-A52A-DD716C712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094" y="1044128"/>
                <a:ext cx="1736373" cy="6769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1726E9-C938-4DE0-94F4-FB39D8887166}"/>
                  </a:ext>
                </a:extLst>
              </p:cNvPr>
              <p:cNvSpPr txBox="1"/>
              <p:nvPr/>
            </p:nvSpPr>
            <p:spPr>
              <a:xfrm>
                <a:off x="6191628" y="1750206"/>
                <a:ext cx="1505540" cy="682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𝒃𝒚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1726E9-C938-4DE0-94F4-FB39D8887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628" y="1750206"/>
                <a:ext cx="1505540" cy="682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7121E0-221C-4BB2-9956-5089BF9251AE}"/>
                  </a:ext>
                </a:extLst>
              </p:cNvPr>
              <p:cNvSpPr txBox="1"/>
              <p:nvPr/>
            </p:nvSpPr>
            <p:spPr>
              <a:xfrm>
                <a:off x="6746742" y="2796486"/>
                <a:ext cx="1485728" cy="722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7121E0-221C-4BB2-9956-5089BF925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742" y="2796486"/>
                <a:ext cx="1485728" cy="72295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FE7AC0-2081-490E-A1CF-0689E0DF9D2E}"/>
                  </a:ext>
                </a:extLst>
              </p:cNvPr>
              <p:cNvSpPr txBox="1"/>
              <p:nvPr/>
            </p:nvSpPr>
            <p:spPr>
              <a:xfrm>
                <a:off x="6446966" y="4004553"/>
                <a:ext cx="1037272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FE7AC0-2081-490E-A1CF-0689E0DF9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966" y="4004553"/>
                <a:ext cx="1037272" cy="6767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CE2754-665A-41E9-AAD8-94A7363A6024}"/>
                  </a:ext>
                </a:extLst>
              </p:cNvPr>
              <p:cNvSpPr txBox="1"/>
              <p:nvPr/>
            </p:nvSpPr>
            <p:spPr>
              <a:xfrm>
                <a:off x="6941192" y="5475478"/>
                <a:ext cx="1561068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𝒏𝒎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CE2754-665A-41E9-AAD8-94A7363A6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192" y="5475478"/>
                <a:ext cx="1561068" cy="6756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0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1451</TotalTime>
  <Words>350</Words>
  <Application>Microsoft Office PowerPoint</Application>
  <PresentationFormat>On-screen Show (4:3)</PresentationFormat>
  <Paragraphs>85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Rearranging formulae where the subject appears twice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cp:lastPrinted>2020-09-23T04:38:39Z</cp:lastPrinted>
  <dcterms:created xsi:type="dcterms:W3CDTF">2018-01-26T08:52:52Z</dcterms:created>
  <dcterms:modified xsi:type="dcterms:W3CDTF">2020-10-12T14:52:07Z</dcterms:modified>
</cp:coreProperties>
</file>