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92" r:id="rId2"/>
    <p:sldId id="393" r:id="rId3"/>
    <p:sldId id="394" r:id="rId4"/>
    <p:sldId id="42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174F-F41A-454C-BBE9-69CF35911DD5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58B8D-BD38-4196-B11F-ADFD48680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7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967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51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47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0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73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9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4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3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3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7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40" y="129567"/>
            <a:ext cx="7962852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Volume: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Volume of prisms alternative version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Practice</a:t>
            </a:r>
          </a:p>
        </p:txBody>
      </p:sp>
      <p:sp>
        <p:nvSpPr>
          <p:cNvPr id="22" name="Right Triangle 21"/>
          <p:cNvSpPr/>
          <p:nvPr/>
        </p:nvSpPr>
        <p:spPr>
          <a:xfrm>
            <a:off x="3946806" y="4245400"/>
            <a:ext cx="1082040" cy="117348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08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Triangle 24"/>
          <p:cNvSpPr/>
          <p:nvPr/>
        </p:nvSpPr>
        <p:spPr>
          <a:xfrm>
            <a:off x="1181903" y="1285683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03823" y="24667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737172" y="16877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8cm</a:t>
            </a:r>
          </a:p>
        </p:txBody>
      </p:sp>
      <p:sp>
        <p:nvSpPr>
          <p:cNvPr id="32" name="TextBox 31"/>
          <p:cNvSpPr txBox="1"/>
          <p:nvPr/>
        </p:nvSpPr>
        <p:spPr>
          <a:xfrm rot="19856401">
            <a:off x="2272195" y="228211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6222311" y="1219557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4231" y="240065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39" name="TextBox 38"/>
          <p:cNvSpPr txBox="1"/>
          <p:nvPr/>
        </p:nvSpPr>
        <p:spPr>
          <a:xfrm rot="16200000">
            <a:off x="5777580" y="162163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8cm</a:t>
            </a:r>
          </a:p>
        </p:txBody>
      </p:sp>
      <p:sp>
        <p:nvSpPr>
          <p:cNvPr id="40" name="TextBox 39"/>
          <p:cNvSpPr txBox="1"/>
          <p:nvPr/>
        </p:nvSpPr>
        <p:spPr>
          <a:xfrm rot="19856401">
            <a:off x="7312603" y="221599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298740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249225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arallelogram 5"/>
          <p:cNvSpPr/>
          <p:nvPr/>
        </p:nvSpPr>
        <p:spPr>
          <a:xfrm flipH="1">
            <a:off x="4191000" y="708660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4636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2076190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3413008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86177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390979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3164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19" name="TextBox 18"/>
          <p:cNvSpPr txBox="1"/>
          <p:nvPr/>
        </p:nvSpPr>
        <p:spPr>
          <a:xfrm rot="15094860">
            <a:off x="4054096" y="11812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5cm</a:t>
            </a:r>
          </a:p>
        </p:txBody>
      </p:sp>
      <p:sp>
        <p:nvSpPr>
          <p:cNvPr id="20" name="TextBox 19"/>
          <p:cNvSpPr txBox="1"/>
          <p:nvPr/>
        </p:nvSpPr>
        <p:spPr>
          <a:xfrm rot="19856401">
            <a:off x="5847435" y="17102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14705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4719507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2204527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arallelogram 34"/>
          <p:cNvSpPr/>
          <p:nvPr/>
        </p:nvSpPr>
        <p:spPr>
          <a:xfrm flipH="1">
            <a:off x="4146302" y="3056355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269342" y="345842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265681" y="405278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938" y="4171329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6/4 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1901649" y="3406983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5/4 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3322625" y="3986663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41479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300596" y="3592758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¾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728466" y="4171329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466" y="4171329"/>
                <a:ext cx="746615" cy="395429"/>
              </a:xfrm>
              <a:prstGeom prst="rect">
                <a:avLst/>
              </a:prstGeom>
              <a:blipFill>
                <a:blip r:embed="rId2"/>
                <a:stretch>
                  <a:fillRect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 rot="15094860">
                <a:off x="3927998" y="3514518"/>
                <a:ext cx="746615" cy="398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094860">
                <a:off x="3927998" y="3514518"/>
                <a:ext cx="746615" cy="398186"/>
              </a:xfrm>
              <a:prstGeom prst="rect">
                <a:avLst/>
              </a:prstGeom>
              <a:blipFill>
                <a:blip r:embed="rId3"/>
                <a:stretch>
                  <a:fillRect l="-1980" t="-7971" r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 rot="19856401">
                <a:off x="5721337" y="4044908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5721337" y="4044908"/>
                <a:ext cx="746615" cy="395429"/>
              </a:xfrm>
              <a:prstGeom prst="rect">
                <a:avLst/>
              </a:prstGeom>
              <a:blipFill>
                <a:blip r:embed="rId4"/>
                <a:stretch>
                  <a:fillRect t="-2542" r="-9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5070007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 rot="16200000">
                <a:off x="4593409" y="3579517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593409" y="3579517"/>
                <a:ext cx="746615" cy="395814"/>
              </a:xfrm>
              <a:prstGeom prst="rect">
                <a:avLst/>
              </a:prstGeom>
              <a:blipFill>
                <a:blip r:embed="rId5"/>
                <a:stretch>
                  <a:fillRect t="-5691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091933" y="345842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2177751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Parallelogram 56"/>
          <p:cNvSpPr/>
          <p:nvPr/>
        </p:nvSpPr>
        <p:spPr>
          <a:xfrm flipH="1">
            <a:off x="4119526" y="5327221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57896" y="6508321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96" y="6508321"/>
                <a:ext cx="746615" cy="395429"/>
              </a:xfrm>
              <a:prstGeom prst="rect">
                <a:avLst/>
              </a:prstGeom>
              <a:blipFill>
                <a:blip r:embed="rId6"/>
                <a:stretch>
                  <a:fillRect t="-1538"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 rot="16200000">
                <a:off x="-263379" y="5716053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63379" y="5716053"/>
                <a:ext cx="746615" cy="395814"/>
              </a:xfrm>
              <a:prstGeom prst="rect">
                <a:avLst/>
              </a:prstGeom>
              <a:blipFill>
                <a:blip r:embed="rId7"/>
                <a:stretch>
                  <a:fillRect l="-1563" t="-5738" r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 rot="19856401">
                <a:off x="1244868" y="6310607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1244868" y="6310607"/>
                <a:ext cx="746615" cy="395429"/>
              </a:xfrm>
              <a:prstGeom prst="rect">
                <a:avLst/>
              </a:prstGeom>
              <a:blipFill>
                <a:blip r:embed="rId8"/>
                <a:stretch>
                  <a:fillRect t="-2564" r="-10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373162" y="64421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6x 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1928574" y="567784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3x 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3265392" y="625752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2x cm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714703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2243362" y="58636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4x 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01690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68" name="TextBox 67"/>
          <p:cNvSpPr txBox="1"/>
          <p:nvPr/>
        </p:nvSpPr>
        <p:spPr>
          <a:xfrm rot="15094860">
            <a:off x="3982622" y="57998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69" name="TextBox 68"/>
          <p:cNvSpPr txBox="1"/>
          <p:nvPr/>
        </p:nvSpPr>
        <p:spPr>
          <a:xfrm rot="19856401">
            <a:off x="5755926" y="632882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cm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043231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4648033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7285472" y="6459877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472" y="6459877"/>
                <a:ext cx="746615" cy="395429"/>
              </a:xfrm>
              <a:prstGeom prst="rect">
                <a:avLst/>
              </a:prstGeom>
              <a:blipFill>
                <a:blip r:embed="rId9"/>
                <a:stretch>
                  <a:fillRect t="-1538" r="-5691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 rot="19856401">
                <a:off x="8278343" y="6333007"/>
                <a:ext cx="746615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8278343" y="6333007"/>
                <a:ext cx="746615" cy="396327"/>
              </a:xfrm>
              <a:prstGeom prst="rect">
                <a:avLst/>
              </a:prstGeom>
              <a:blipFill>
                <a:blip r:embed="rId10"/>
                <a:stretch>
                  <a:fillRect t="-2564" r="-9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 rot="16200000">
                <a:off x="8012609" y="5716054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012609" y="5716054"/>
                <a:ext cx="746615" cy="395814"/>
              </a:xfrm>
              <a:prstGeom prst="rect">
                <a:avLst/>
              </a:prstGeom>
              <a:blipFill>
                <a:blip r:embed="rId11"/>
                <a:stretch>
                  <a:fillRect t="-5738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 rot="16200000">
                <a:off x="6254884" y="5970256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254884" y="5970256"/>
                <a:ext cx="746615" cy="395429"/>
              </a:xfrm>
              <a:prstGeom prst="rect">
                <a:avLst/>
              </a:prstGeom>
              <a:blipFill>
                <a:blip r:embed="rId12"/>
                <a:stretch>
                  <a:fillRect l="-1538" t="-5738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8385916" y="4692037"/>
                <a:ext cx="746615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916" y="4692037"/>
                <a:ext cx="746615" cy="396327"/>
              </a:xfrm>
              <a:prstGeom prst="rect">
                <a:avLst/>
              </a:prstGeom>
              <a:blipFill>
                <a:blip r:embed="rId13"/>
                <a:stretch>
                  <a:fillRect t="-1538"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7F690BC-2CAB-475C-92FC-7B25D8FAA745}"/>
              </a:ext>
            </a:extLst>
          </p:cNvPr>
          <p:cNvSpPr txBox="1"/>
          <p:nvPr/>
        </p:nvSpPr>
        <p:spPr>
          <a:xfrm>
            <a:off x="4251874" y="4600490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108cm³, find 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B106F-0C5B-4069-A32A-4A93500411F6}"/>
              </a:ext>
            </a:extLst>
          </p:cNvPr>
          <p:cNvSpPr txBox="1"/>
          <p:nvPr/>
        </p:nvSpPr>
        <p:spPr>
          <a:xfrm>
            <a:off x="6514999" y="2421171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56cm³, find h</a:t>
            </a:r>
          </a:p>
        </p:txBody>
      </p:sp>
    </p:spTree>
    <p:extLst>
      <p:ext uri="{BB962C8B-B14F-4D97-AF65-F5344CB8AC3E}">
        <p14:creationId xmlns:p14="http://schemas.microsoft.com/office/powerpoint/2010/main" val="56229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307450" y="708660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249225" y="716280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arallelogram 5"/>
          <p:cNvSpPr/>
          <p:nvPr/>
        </p:nvSpPr>
        <p:spPr>
          <a:xfrm flipH="1">
            <a:off x="4191000" y="708660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-Shape 6"/>
          <p:cNvSpPr/>
          <p:nvPr/>
        </p:nvSpPr>
        <p:spPr>
          <a:xfrm flipH="1">
            <a:off x="6781800" y="716280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370" y="18897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37281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10" name="TextBox 9"/>
          <p:cNvSpPr txBox="1"/>
          <p:nvPr/>
        </p:nvSpPr>
        <p:spPr>
          <a:xfrm rot="19856401">
            <a:off x="1397742" y="17050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44636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12" name="TextBox 11"/>
          <p:cNvSpPr txBox="1"/>
          <p:nvPr/>
        </p:nvSpPr>
        <p:spPr>
          <a:xfrm rot="17544064">
            <a:off x="2076190" y="10592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5cm</a:t>
            </a:r>
          </a:p>
        </p:txBody>
      </p:sp>
      <p:sp>
        <p:nvSpPr>
          <p:cNvPr id="13" name="TextBox 12"/>
          <p:cNvSpPr txBox="1"/>
          <p:nvPr/>
        </p:nvSpPr>
        <p:spPr>
          <a:xfrm rot="19856401">
            <a:off x="3413008" y="1638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86177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390979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73164" y="18236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19" name="TextBox 18"/>
          <p:cNvSpPr txBox="1"/>
          <p:nvPr/>
        </p:nvSpPr>
        <p:spPr>
          <a:xfrm rot="15094860">
            <a:off x="4054096" y="118125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5cm</a:t>
            </a:r>
          </a:p>
        </p:txBody>
      </p:sp>
      <p:sp>
        <p:nvSpPr>
          <p:cNvPr id="20" name="TextBox 19"/>
          <p:cNvSpPr txBox="1"/>
          <p:nvPr/>
        </p:nvSpPr>
        <p:spPr>
          <a:xfrm rot="19856401">
            <a:off x="5896327" y="1710261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14705" y="725794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200000">
            <a:off x="4719507" y="12450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56946" y="18413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29" name="TextBox 28"/>
          <p:cNvSpPr txBox="1"/>
          <p:nvPr/>
        </p:nvSpPr>
        <p:spPr>
          <a:xfrm rot="19856401">
            <a:off x="8431217" y="17279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165483" y="111073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p:sp>
        <p:nvSpPr>
          <p:cNvPr id="31" name="TextBox 30"/>
          <p:cNvSpPr txBox="1"/>
          <p:nvPr/>
        </p:nvSpPr>
        <p:spPr>
          <a:xfrm rot="16200000">
            <a:off x="6407758" y="136474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57390" y="734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33" name="Right Triangle 32"/>
          <p:cNvSpPr/>
          <p:nvPr/>
        </p:nvSpPr>
        <p:spPr>
          <a:xfrm>
            <a:off x="262752" y="3056355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2204527" y="3063975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arallelogram 34"/>
          <p:cNvSpPr/>
          <p:nvPr/>
        </p:nvSpPr>
        <p:spPr>
          <a:xfrm flipH="1">
            <a:off x="4146302" y="3056355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L-Shape 35"/>
          <p:cNvSpPr/>
          <p:nvPr/>
        </p:nvSpPr>
        <p:spPr>
          <a:xfrm flipH="1">
            <a:off x="6737102" y="3063975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672" y="423745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0.6cm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269342" y="345842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0.4cm</a:t>
            </a:r>
          </a:p>
        </p:txBody>
      </p:sp>
      <p:sp>
        <p:nvSpPr>
          <p:cNvPr id="39" name="TextBox 38"/>
          <p:cNvSpPr txBox="1"/>
          <p:nvPr/>
        </p:nvSpPr>
        <p:spPr>
          <a:xfrm rot="19856401">
            <a:off x="1265681" y="405278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0.3cm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938" y="4171329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6/4 cm</a:t>
            </a:r>
          </a:p>
        </p:txBody>
      </p:sp>
      <p:sp>
        <p:nvSpPr>
          <p:cNvPr id="41" name="TextBox 40"/>
          <p:cNvSpPr txBox="1"/>
          <p:nvPr/>
        </p:nvSpPr>
        <p:spPr>
          <a:xfrm rot="17544064">
            <a:off x="1901649" y="3406983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5/4 cm</a:t>
            </a:r>
          </a:p>
        </p:txBody>
      </p:sp>
      <p:sp>
        <p:nvSpPr>
          <p:cNvPr id="42" name="TextBox 41"/>
          <p:cNvSpPr txBox="1"/>
          <p:nvPr/>
        </p:nvSpPr>
        <p:spPr>
          <a:xfrm rot="19856401">
            <a:off x="3322625" y="3986663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½ cm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741479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2300596" y="3592758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¾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728466" y="4171329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466" y="4171329"/>
                <a:ext cx="746615" cy="395429"/>
              </a:xfrm>
              <a:prstGeom prst="rect">
                <a:avLst/>
              </a:prstGeom>
              <a:blipFill>
                <a:blip r:embed="rId2"/>
                <a:stretch>
                  <a:fillRect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 rot="15094860">
                <a:off x="3927998" y="3514518"/>
                <a:ext cx="746615" cy="3981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094860">
                <a:off x="3927998" y="3514518"/>
                <a:ext cx="746615" cy="398186"/>
              </a:xfrm>
              <a:prstGeom prst="rect">
                <a:avLst/>
              </a:prstGeom>
              <a:blipFill>
                <a:blip r:embed="rId3"/>
                <a:stretch>
                  <a:fillRect l="-1980" t="-7971" r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 rot="19856401">
                <a:off x="5721337" y="4044908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5721337" y="4044908"/>
                <a:ext cx="746615" cy="395429"/>
              </a:xfrm>
              <a:prstGeom prst="rect">
                <a:avLst/>
              </a:prstGeom>
              <a:blipFill>
                <a:blip r:embed="rId4"/>
                <a:stretch>
                  <a:fillRect t="-2542" r="-9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5070007" y="3073489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 rot="16200000">
                <a:off x="4593409" y="3579517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593409" y="3579517"/>
                <a:ext cx="746615" cy="395814"/>
              </a:xfrm>
              <a:prstGeom prst="rect">
                <a:avLst/>
              </a:prstGeom>
              <a:blipFill>
                <a:blip r:embed="rId5"/>
                <a:stretch>
                  <a:fillRect t="-5691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312248" y="41890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51" name="TextBox 50"/>
          <p:cNvSpPr txBox="1"/>
          <p:nvPr/>
        </p:nvSpPr>
        <p:spPr>
          <a:xfrm rot="19856401">
            <a:off x="8386519" y="40756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2" name="TextBox 51"/>
          <p:cNvSpPr txBox="1"/>
          <p:nvPr/>
        </p:nvSpPr>
        <p:spPr>
          <a:xfrm rot="16200000">
            <a:off x="8091933" y="345842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cm</a:t>
            </a:r>
          </a:p>
        </p:txBody>
      </p:sp>
      <p:sp>
        <p:nvSpPr>
          <p:cNvPr id="53" name="TextBox 52"/>
          <p:cNvSpPr txBox="1"/>
          <p:nvPr/>
        </p:nvSpPr>
        <p:spPr>
          <a:xfrm rot="16200000">
            <a:off x="6363060" y="371243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412692" y="24211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2cm</a:t>
            </a:r>
          </a:p>
        </p:txBody>
      </p:sp>
      <p:sp>
        <p:nvSpPr>
          <p:cNvPr id="55" name="Right Triangle 54"/>
          <p:cNvSpPr/>
          <p:nvPr/>
        </p:nvSpPr>
        <p:spPr>
          <a:xfrm>
            <a:off x="235976" y="5327221"/>
            <a:ext cx="1082040" cy="1173480"/>
          </a:xfrm>
          <a:prstGeom prst="rt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2177751" y="5334841"/>
            <a:ext cx="1082040" cy="1173480"/>
          </a:xfrm>
          <a:prstGeom prst="triangle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Parallelogram 56"/>
          <p:cNvSpPr/>
          <p:nvPr/>
        </p:nvSpPr>
        <p:spPr>
          <a:xfrm flipH="1">
            <a:off x="4119526" y="5327221"/>
            <a:ext cx="1584960" cy="1173480"/>
          </a:xfrm>
          <a:prstGeom prst="parallelogram">
            <a:avLst>
              <a:gd name="adj" fmla="val 37237"/>
            </a:avLst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L-Shape 57"/>
          <p:cNvSpPr/>
          <p:nvPr/>
        </p:nvSpPr>
        <p:spPr>
          <a:xfrm flipH="1">
            <a:off x="6710326" y="5334841"/>
            <a:ext cx="1584960" cy="1173480"/>
          </a:xfrm>
          <a:prstGeom prst="corner">
            <a:avLst/>
          </a:prstGeom>
          <a:scene3d>
            <a:camera prst="isometricLeftDown">
              <a:rot lat="600000" lon="1200000" rev="0"/>
            </a:camera>
            <a:lightRig rig="threePt" dir="t"/>
          </a:scene3d>
          <a:sp3d extrusionH="1905000" contourW="38100" prstMaterial="translucentPowder">
            <a:extrusionClr>
              <a:schemeClr val="bg1"/>
            </a:extrusionClr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57896" y="6508321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96" y="6508321"/>
                <a:ext cx="746615" cy="395429"/>
              </a:xfrm>
              <a:prstGeom prst="rect">
                <a:avLst/>
              </a:prstGeom>
              <a:blipFill>
                <a:blip r:embed="rId6"/>
                <a:stretch>
                  <a:fillRect t="-1538"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 rot="16200000">
                <a:off x="-263379" y="5716053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63379" y="5716053"/>
                <a:ext cx="746615" cy="395814"/>
              </a:xfrm>
              <a:prstGeom prst="rect">
                <a:avLst/>
              </a:prstGeom>
              <a:blipFill>
                <a:blip r:embed="rId7"/>
                <a:stretch>
                  <a:fillRect l="-1563" t="-5738" r="-26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 rot="19856401">
                <a:off x="1244868" y="6310607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1244868" y="6310607"/>
                <a:ext cx="746615" cy="395429"/>
              </a:xfrm>
              <a:prstGeom prst="rect">
                <a:avLst/>
              </a:prstGeom>
              <a:blipFill>
                <a:blip r:embed="rId8"/>
                <a:stretch>
                  <a:fillRect t="-2564" r="-10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373162" y="64421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6x cm</a:t>
            </a:r>
          </a:p>
        </p:txBody>
      </p:sp>
      <p:sp>
        <p:nvSpPr>
          <p:cNvPr id="63" name="TextBox 62"/>
          <p:cNvSpPr txBox="1"/>
          <p:nvPr/>
        </p:nvSpPr>
        <p:spPr>
          <a:xfrm rot="17544064">
            <a:off x="1928574" y="5677849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3x cm</a:t>
            </a:r>
          </a:p>
        </p:txBody>
      </p:sp>
      <p:sp>
        <p:nvSpPr>
          <p:cNvPr id="64" name="TextBox 63"/>
          <p:cNvSpPr txBox="1"/>
          <p:nvPr/>
        </p:nvSpPr>
        <p:spPr>
          <a:xfrm rot="19856401">
            <a:off x="3372792" y="6257529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m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714703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 rot="16200000">
            <a:off x="2243362" y="586362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4x cm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01690" y="64421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</a:p>
        </p:txBody>
      </p:sp>
      <p:sp>
        <p:nvSpPr>
          <p:cNvPr id="68" name="TextBox 67"/>
          <p:cNvSpPr txBox="1"/>
          <p:nvPr/>
        </p:nvSpPr>
        <p:spPr>
          <a:xfrm rot="15094860">
            <a:off x="3982622" y="579981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3cm</a:t>
            </a:r>
          </a:p>
        </p:txBody>
      </p:sp>
      <p:sp>
        <p:nvSpPr>
          <p:cNvPr id="69" name="TextBox 68"/>
          <p:cNvSpPr txBox="1"/>
          <p:nvPr/>
        </p:nvSpPr>
        <p:spPr>
          <a:xfrm rot="19856401">
            <a:off x="5755926" y="632882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 cm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043231" y="5344355"/>
            <a:ext cx="0" cy="11639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4648033" y="586362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7285472" y="6459877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472" y="6459877"/>
                <a:ext cx="746615" cy="395429"/>
              </a:xfrm>
              <a:prstGeom prst="rect">
                <a:avLst/>
              </a:prstGeom>
              <a:blipFill>
                <a:blip r:embed="rId9"/>
                <a:stretch>
                  <a:fillRect t="-1538" r="-5691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 rot="19856401">
                <a:off x="8278343" y="6333007"/>
                <a:ext cx="746615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856401">
                <a:off x="8278343" y="6333007"/>
                <a:ext cx="746615" cy="396327"/>
              </a:xfrm>
              <a:prstGeom prst="rect">
                <a:avLst/>
              </a:prstGeom>
              <a:blipFill>
                <a:blip r:embed="rId10"/>
                <a:stretch>
                  <a:fillRect t="-2564" r="-9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 rot="16200000">
                <a:off x="8012609" y="5716054"/>
                <a:ext cx="746615" cy="395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012609" y="5716054"/>
                <a:ext cx="746615" cy="395814"/>
              </a:xfrm>
              <a:prstGeom prst="rect">
                <a:avLst/>
              </a:prstGeom>
              <a:blipFill>
                <a:blip r:embed="rId11"/>
                <a:stretch>
                  <a:fillRect t="-5738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 rot="16200000">
                <a:off x="6254884" y="5970256"/>
                <a:ext cx="746615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254884" y="5970256"/>
                <a:ext cx="746615" cy="395429"/>
              </a:xfrm>
              <a:prstGeom prst="rect">
                <a:avLst/>
              </a:prstGeom>
              <a:blipFill>
                <a:blip r:embed="rId12"/>
                <a:stretch>
                  <a:fillRect l="-1538" t="-5738" r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8385916" y="4692037"/>
                <a:ext cx="746615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916" y="4692037"/>
                <a:ext cx="746615" cy="396327"/>
              </a:xfrm>
              <a:prstGeom prst="rect">
                <a:avLst/>
              </a:prstGeom>
              <a:blipFill>
                <a:blip r:embed="rId13"/>
                <a:stretch>
                  <a:fillRect t="-1538" r="-5738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7F690BC-2CAB-475C-92FC-7B25D8FAA745}"/>
              </a:ext>
            </a:extLst>
          </p:cNvPr>
          <p:cNvSpPr txBox="1"/>
          <p:nvPr/>
        </p:nvSpPr>
        <p:spPr>
          <a:xfrm>
            <a:off x="4251874" y="4600490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108cm³, find 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B106F-0C5B-4069-A32A-4A93500411F6}"/>
              </a:ext>
            </a:extLst>
          </p:cNvPr>
          <p:cNvSpPr txBox="1"/>
          <p:nvPr/>
        </p:nvSpPr>
        <p:spPr>
          <a:xfrm>
            <a:off x="6514999" y="2421171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= 56cm³, find 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4D8951-26E5-4D7B-B2F0-F3EF11A90532}"/>
              </a:ext>
            </a:extLst>
          </p:cNvPr>
          <p:cNvSpPr txBox="1"/>
          <p:nvPr/>
        </p:nvSpPr>
        <p:spPr>
          <a:xfrm>
            <a:off x="982157" y="1003257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36cm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C74DAE-3F0B-4D03-B1CF-5E728704EB77}"/>
              </a:ext>
            </a:extLst>
          </p:cNvPr>
          <p:cNvSpPr txBox="1"/>
          <p:nvPr/>
        </p:nvSpPr>
        <p:spPr>
          <a:xfrm>
            <a:off x="3115321" y="111835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48cm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91BABF-1D33-4A8F-91B7-D7F960B65D51}"/>
              </a:ext>
            </a:extLst>
          </p:cNvPr>
          <p:cNvSpPr txBox="1"/>
          <p:nvPr/>
        </p:nvSpPr>
        <p:spPr>
          <a:xfrm>
            <a:off x="5536418" y="861565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9600cm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128B4D-DF57-4FE9-8C33-A3E56190DD86}"/>
              </a:ext>
            </a:extLst>
          </p:cNvPr>
          <p:cNvSpPr txBox="1"/>
          <p:nvPr/>
        </p:nvSpPr>
        <p:spPr>
          <a:xfrm>
            <a:off x="7378530" y="1453505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BDED8C6-1860-44FE-B0B4-9014A4AFC3FD}"/>
              </a:ext>
            </a:extLst>
          </p:cNvPr>
          <p:cNvSpPr txBox="1"/>
          <p:nvPr/>
        </p:nvSpPr>
        <p:spPr>
          <a:xfrm>
            <a:off x="920996" y="3360790"/>
            <a:ext cx="11592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0.036cm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				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335650A-CA38-40D0-AEEB-18E56C38C190}"/>
              </a:ext>
            </a:extLst>
          </p:cNvPr>
          <p:cNvSpPr txBox="1"/>
          <p:nvPr/>
        </p:nvSpPr>
        <p:spPr>
          <a:xfrm>
            <a:off x="2996396" y="3399556"/>
            <a:ext cx="4644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9/32 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	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06CDF78-967E-4E7A-ACFE-6196FC340F7A}"/>
                  </a:ext>
                </a:extLst>
              </p:cNvPr>
              <p:cNvSpPr txBox="1"/>
              <p:nvPr/>
            </p:nvSpPr>
            <p:spPr>
              <a:xfrm>
                <a:off x="5542990" y="3269779"/>
                <a:ext cx="4644886" cy="408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𝟒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</m:e>
                    </m:rad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C06CDF78-967E-4E7A-ACFE-6196FC340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90" y="3269779"/>
                <a:ext cx="4644886" cy="408253"/>
              </a:xfrm>
              <a:prstGeom prst="rect">
                <a:avLst/>
              </a:prstGeom>
              <a:blipFill>
                <a:blip r:embed="rId14"/>
                <a:stretch>
                  <a:fillRect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2DF26B02-0B69-406B-B393-B5F98DFF6BAD}"/>
              </a:ext>
            </a:extLst>
          </p:cNvPr>
          <p:cNvSpPr txBox="1"/>
          <p:nvPr/>
        </p:nvSpPr>
        <p:spPr>
          <a:xfrm>
            <a:off x="7286048" y="3772918"/>
            <a:ext cx="51484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= 10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9C9619C-34B7-4361-A939-76614A7A8861}"/>
              </a:ext>
            </a:extLst>
          </p:cNvPr>
          <p:cNvSpPr txBox="1"/>
          <p:nvPr/>
        </p:nvSpPr>
        <p:spPr>
          <a:xfrm>
            <a:off x="920996" y="5431406"/>
            <a:ext cx="6271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2F05359-0FFA-4EDA-8CEF-140F29DB5F77}"/>
              </a:ext>
            </a:extLst>
          </p:cNvPr>
          <p:cNvSpPr txBox="1"/>
          <p:nvPr/>
        </p:nvSpPr>
        <p:spPr>
          <a:xfrm>
            <a:off x="2595689" y="4723066"/>
            <a:ext cx="6271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2400x³cm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55DA388-ED4B-4C1E-8734-79A23F007FD2}"/>
              </a:ext>
            </a:extLst>
          </p:cNvPr>
          <p:cNvSpPr txBox="1"/>
          <p:nvPr/>
        </p:nvSpPr>
        <p:spPr>
          <a:xfrm>
            <a:off x="5506483" y="5608834"/>
            <a:ext cx="6271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780EE77-D857-4CBE-B0C3-B95D7903AA4E}"/>
                  </a:ext>
                </a:extLst>
              </p:cNvPr>
              <p:cNvSpPr txBox="1"/>
              <p:nvPr/>
            </p:nvSpPr>
            <p:spPr>
              <a:xfrm>
                <a:off x="6171959" y="4513054"/>
                <a:ext cx="6271146" cy="673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𝟏𝟖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 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− 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780EE77-D857-4CBE-B0C3-B95D7903A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59" y="4513054"/>
                <a:ext cx="6271146" cy="6733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0E7D8B5-9488-4BDA-83B5-8384BE474EC3}"/>
                  </a:ext>
                </a:extLst>
              </p:cNvPr>
              <p:cNvSpPr txBox="1"/>
              <p:nvPr/>
            </p:nvSpPr>
            <p:spPr>
              <a:xfrm>
                <a:off x="6227512" y="4883864"/>
                <a:ext cx="6277970" cy="408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𝟑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70E7D8B5-9488-4BDA-83B5-8384BE474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512" y="4883864"/>
                <a:ext cx="6277970" cy="408253"/>
              </a:xfrm>
              <a:prstGeom prst="rect">
                <a:avLst/>
              </a:prstGeom>
              <a:blipFill>
                <a:blip r:embed="rId16"/>
                <a:stretch>
                  <a:fillRect l="-875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57F25632-C790-4064-A2C8-92C1B8BDB033}"/>
                  </a:ext>
                </a:extLst>
              </p:cNvPr>
              <p:cNvSpPr txBox="1"/>
              <p:nvPr/>
            </p:nvSpPr>
            <p:spPr>
              <a:xfrm>
                <a:off x="6227512" y="5268535"/>
                <a:ext cx="6305264" cy="3963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𝟓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</m:e>
                    </m:rad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</m:t>
                    </m:r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57F25632-C790-4064-A2C8-92C1B8BDB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512" y="5268535"/>
                <a:ext cx="6305264" cy="396327"/>
              </a:xfrm>
              <a:prstGeom prst="rect">
                <a:avLst/>
              </a:prstGeom>
              <a:blipFill>
                <a:blip r:embed="rId17"/>
                <a:stretch>
                  <a:fillRect l="-870" b="-2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2A34CDF0-3818-430F-858D-211DDE68F6A6}"/>
                  </a:ext>
                </a:extLst>
              </p:cNvPr>
              <p:cNvSpPr txBox="1"/>
              <p:nvPr/>
            </p:nvSpPr>
            <p:spPr>
              <a:xfrm>
                <a:off x="6134121" y="5703742"/>
                <a:ext cx="6318912" cy="408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𝟏𝟎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𝟏𝟐</m:t>
                        </m:r>
                      </m:e>
                    </m:rad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2A34CDF0-3818-430F-858D-211DDE68F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21" y="5703742"/>
                <a:ext cx="6318912" cy="408253"/>
              </a:xfrm>
              <a:prstGeom prst="rect">
                <a:avLst/>
              </a:prstGeom>
              <a:blipFill>
                <a:blip r:embed="rId18"/>
                <a:stretch>
                  <a:fillRect l="-771" t="-1493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3AADE182-93B3-4D82-83B6-565E9FC5143F}"/>
                  </a:ext>
                </a:extLst>
              </p:cNvPr>
              <p:cNvSpPr txBox="1"/>
              <p:nvPr/>
            </p:nvSpPr>
            <p:spPr>
              <a:xfrm>
                <a:off x="6171959" y="6098123"/>
                <a:ext cx="6318912" cy="408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𝟏𝟎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𝟐</m:t>
                    </m:r>
                    <m:rad>
                      <m:radPr>
                        <m:degHide m:val="on"/>
                        <m:ctrlP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𝟑</m:t>
                        </m:r>
                      </m:e>
                    </m:rad>
                  </m:oMath>
                </a14:m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cm</a:t>
                </a:r>
                <a:r>
                  <a:rPr kumimoji="0" lang="en-GB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3AADE182-93B3-4D82-83B6-565E9FC51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59" y="6098123"/>
                <a:ext cx="6318912" cy="408253"/>
              </a:xfrm>
              <a:prstGeom prst="rect">
                <a:avLst/>
              </a:prstGeom>
              <a:blipFill>
                <a:blip r:embed="rId19"/>
                <a:stretch>
                  <a:fillRect l="-771" b="-20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7688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256</Words>
  <Application>Microsoft Office PowerPoint</Application>
  <PresentationFormat>On-screen Show (4:3)</PresentationFormat>
  <Paragraphs>132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Volume:  Volume of prisms alternative version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Volume:  Volume of prisms alternative version</dc:title>
  <dc:creator>Jessica Sands</dc:creator>
  <cp:lastModifiedBy>Jessica Sands</cp:lastModifiedBy>
  <cp:revision>1</cp:revision>
  <dcterms:created xsi:type="dcterms:W3CDTF">2020-10-18T18:34:21Z</dcterms:created>
  <dcterms:modified xsi:type="dcterms:W3CDTF">2020-10-18T18:34:49Z</dcterms:modified>
</cp:coreProperties>
</file>