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89353" autoAdjust="0"/>
  </p:normalViewPr>
  <p:slideViewPr>
    <p:cSldViewPr snapToGrid="0">
      <p:cViewPr>
        <p:scale>
          <a:sx n="60" d="100"/>
          <a:sy n="60" d="100"/>
        </p:scale>
        <p:origin x="1712" y="4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Collecting Like Terms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(with powers)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940696" y="3870057"/>
                <a:ext cx="360648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696" y="3870057"/>
                <a:ext cx="3606480" cy="369332"/>
              </a:xfrm>
              <a:prstGeom prst="rect">
                <a:avLst/>
              </a:prstGeom>
              <a:blipFill>
                <a:blip r:embed="rId7"/>
                <a:stretch>
                  <a:fillRect t="-6667" r="-1053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642498" y="4574102"/>
                <a:ext cx="38590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498" y="4574102"/>
                <a:ext cx="3859005" cy="369332"/>
              </a:xfrm>
              <a:prstGeom prst="rect">
                <a:avLst/>
              </a:prstGeom>
              <a:blipFill>
                <a:blip r:embed="rId8"/>
                <a:stretch>
                  <a:fillRect l="-984" t="-6897" r="-2295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657263" y="5278147"/>
                <a:ext cx="38500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263" y="5278147"/>
                <a:ext cx="3850028" cy="369332"/>
              </a:xfrm>
              <a:prstGeom prst="rect">
                <a:avLst/>
              </a:prstGeom>
              <a:blipFill>
                <a:blip r:embed="rId9"/>
                <a:stretch>
                  <a:fillRect l="-1316" t="-6667" r="-2632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22203" y="809393"/>
                <a:ext cx="3995837" cy="3447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Simplify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algn="ctr">
                  <a:defRPr/>
                </a:pPr>
                <a:r>
                  <a:rPr lang="en-GB" sz="3200" dirty="0"/>
                  <a:t>Simplify</a:t>
                </a: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03" y="809393"/>
                <a:ext cx="3995837" cy="3447098"/>
              </a:xfrm>
              <a:prstGeom prst="rect">
                <a:avLst/>
              </a:prstGeom>
              <a:blipFill>
                <a:blip r:embed="rId2"/>
                <a:stretch>
                  <a:fillRect l="-1582" t="-3676" r="-316" b="-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705207" y="809393"/>
                <a:ext cx="4200060" cy="3447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Simplify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lvl="0" algn="ctr">
                  <a:defRPr/>
                </a:pPr>
                <a:r>
                  <a:rPr lang="en-GB" sz="3200" dirty="0"/>
                  <a:t>Simplify</a:t>
                </a: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07" y="809393"/>
                <a:ext cx="4200060" cy="3447098"/>
              </a:xfrm>
              <a:prstGeom prst="rect">
                <a:avLst/>
              </a:prstGeom>
              <a:blipFill>
                <a:blip r:embed="rId3"/>
                <a:stretch>
                  <a:fillRect l="-1506" t="-3676" r="-301" b="-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</a:t>
                </a:r>
                <a:r>
                  <a:rPr lang="en-GB" sz="2000" dirty="0">
                    <a:solidFill>
                      <a:srgbClr val="007FFF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  <a:blipFill>
                <a:blip r:embed="rId2"/>
                <a:stretch>
                  <a:fillRect l="-1629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</a:t>
                </a:r>
                <a:r>
                  <a:rPr kumimoji="0" lang="en-GB" sz="2000" b="0" u="none" strike="noStrike" kern="1200" cap="none" spc="0" normalizeH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𝑎𝑏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𝑏𝑎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  <a:blipFill>
                <a:blip r:embed="rId3"/>
                <a:stretch>
                  <a:fillRect l="-1502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79" y="141544"/>
                <a:ext cx="5181985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</a:t>
                </a:r>
                <a:r>
                  <a:rPr lang="en-GB" sz="2000" dirty="0">
                    <a:solidFill>
                      <a:srgbClr val="007FFF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GB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9" y="141544"/>
                <a:ext cx="5181985" cy="5940088"/>
              </a:xfrm>
              <a:prstGeom prst="rect">
                <a:avLst/>
              </a:prstGeom>
              <a:blipFill>
                <a:blip r:embed="rId2"/>
                <a:stretch>
                  <a:fillRect l="-1222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6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160980" y="141544"/>
                <a:ext cx="7070138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</a:t>
                </a:r>
                <a:r>
                  <a:rPr kumimoji="0" lang="en-GB" sz="2000" b="0" u="none" strike="noStrike" kern="1200" cap="none" spc="0" normalizeH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𝑎𝑏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𝑏𝑎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7070138" cy="5940088"/>
              </a:xfrm>
              <a:prstGeom prst="rect">
                <a:avLst/>
              </a:prstGeom>
              <a:blipFill>
                <a:blip r:embed="rId2"/>
                <a:stretch>
                  <a:fillRect l="-898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0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792</Words>
  <Application>Microsoft Macintosh PowerPoint</Application>
  <PresentationFormat>On-screen Show (4:3)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Collecting Like Terms (with powers)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Bapinder Bansal</cp:lastModifiedBy>
  <cp:revision>127</cp:revision>
  <dcterms:created xsi:type="dcterms:W3CDTF">2018-01-26T08:52:52Z</dcterms:created>
  <dcterms:modified xsi:type="dcterms:W3CDTF">2020-10-26T19:07:20Z</dcterms:modified>
</cp:coreProperties>
</file>