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89353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Collecting Like Terms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(without powers)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80438" y="3870057"/>
                <a:ext cx="22508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438" y="3870057"/>
                <a:ext cx="2250873" cy="369332"/>
              </a:xfrm>
              <a:prstGeom prst="rect">
                <a:avLst/>
              </a:prstGeom>
              <a:blipFill>
                <a:blip r:embed="rId7"/>
                <a:stretch>
                  <a:fillRect l="-1124" t="-6667" r="-4494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106727" y="4574102"/>
                <a:ext cx="29305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727" y="4574102"/>
                <a:ext cx="2930546" cy="369332"/>
              </a:xfrm>
              <a:prstGeom prst="rect">
                <a:avLst/>
              </a:prstGeom>
              <a:blipFill>
                <a:blip r:embed="rId8"/>
                <a:stretch>
                  <a:fillRect l="-1732" t="-6897" r="-346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878410" y="5278147"/>
                <a:ext cx="31597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410" y="5278147"/>
                <a:ext cx="3159776" cy="369332"/>
              </a:xfrm>
              <a:prstGeom prst="rect">
                <a:avLst/>
              </a:prstGeom>
              <a:blipFill>
                <a:blip r:embed="rId9"/>
                <a:stretch>
                  <a:fillRect t="-6667" r="-3213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743723" y="809393"/>
                <a:ext cx="2952795" cy="3939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Simplify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200" b="0" i="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 algn="ctr">
                  <a:defRPr/>
                </a:pPr>
                <a:r>
                  <a:rPr lang="en-GB" sz="3200" dirty="0"/>
                  <a:t>Simplify</a:t>
                </a: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23" y="809393"/>
                <a:ext cx="2952795" cy="3939540"/>
              </a:xfrm>
              <a:prstGeom prst="rect">
                <a:avLst/>
              </a:prstGeom>
              <a:blipFill>
                <a:blip r:embed="rId2"/>
                <a:stretch>
                  <a:fillRect l="-3004" t="-3215" r="-2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328838" y="809393"/>
                <a:ext cx="2952795" cy="3939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Simplify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lvl="0" algn="ctr">
                  <a:defRPr/>
                </a:pPr>
                <a:r>
                  <a:rPr lang="en-GB" sz="3200" dirty="0"/>
                  <a:t>Simplify</a:t>
                </a: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i="1" dirty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38" y="809393"/>
                <a:ext cx="2952795" cy="3939540"/>
              </a:xfrm>
              <a:prstGeom prst="rect">
                <a:avLst/>
              </a:prstGeom>
              <a:blipFill>
                <a:blip r:embed="rId3"/>
                <a:stretch>
                  <a:fillRect l="-4741" t="-3215" r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629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</a:t>
                </a:r>
                <a:r>
                  <a:rPr kumimoji="0" lang="en-GB" sz="20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0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</a:t>
                </a:r>
                <a:r>
                  <a:rPr lang="en-GB" sz="2000" dirty="0">
                    <a:solidFill>
                      <a:srgbClr val="007FFF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629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0" y="141543"/>
                <a:ext cx="465328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</a:t>
                </a:r>
                <a:r>
                  <a:rPr kumimoji="0" lang="en-GB" sz="2000" b="0" u="none" strike="noStrike" kern="1200" cap="none" spc="0" normalizeH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−4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457200" indent="-457200">
                  <a:buAutoNum type="arabicPeriod" startAt="13"/>
                  <a:defRPr/>
                </a:pP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marL="457200" indent="-457200">
                  <a:buAutoNum type="arabicPeriod" startAt="13"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5−6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=−8−10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0" y="141543"/>
                <a:ext cx="4653280" cy="5940088"/>
              </a:xfrm>
              <a:prstGeom prst="rect">
                <a:avLst/>
              </a:prstGeom>
              <a:blipFill>
                <a:blip r:embed="rId3"/>
                <a:stretch>
                  <a:fillRect l="-136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2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657</Words>
  <Application>Microsoft Office PowerPoint</Application>
  <PresentationFormat>On-screen Show (4:3)</PresentationFormat>
  <Paragraphs>108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Collecting Like Terms (without powers)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124</cp:revision>
  <dcterms:created xsi:type="dcterms:W3CDTF">2018-01-26T08:52:52Z</dcterms:created>
  <dcterms:modified xsi:type="dcterms:W3CDTF">2020-11-11T16:44:48Z</dcterms:modified>
</cp:coreProperties>
</file>