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8435" y="289585"/>
            <a:ext cx="7427127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Dividing fractions by fractions using a common denominator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E97CC2-C8F2-4B9C-97BC-012EE5FC8F67}"/>
                  </a:ext>
                </a:extLst>
              </p:cNvPr>
              <p:cNvSpPr txBox="1"/>
              <p:nvPr/>
            </p:nvSpPr>
            <p:spPr>
              <a:xfrm>
                <a:off x="4019348" y="4152299"/>
                <a:ext cx="110530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5E97CC2-C8F2-4B9C-97BC-012EE5FC8F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9348" y="4152299"/>
                <a:ext cx="1105303" cy="8094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alcmaths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F4292-7E2B-44DC-B6A0-61F38C52A7DB}"/>
                  </a:ext>
                </a:extLst>
              </p:cNvPr>
              <p:cNvSpPr txBox="1"/>
              <p:nvPr/>
            </p:nvSpPr>
            <p:spPr>
              <a:xfrm>
                <a:off x="1366647" y="758650"/>
                <a:ext cx="110530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74F4292-7E2B-44DC-B6A0-61F38C52A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6647" y="758650"/>
                <a:ext cx="1105303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111F3-C02A-4508-93AF-0EFEF821B869}"/>
                  </a:ext>
                </a:extLst>
              </p:cNvPr>
              <p:cNvSpPr txBox="1"/>
              <p:nvPr/>
            </p:nvSpPr>
            <p:spPr>
              <a:xfrm>
                <a:off x="6151927" y="742430"/>
                <a:ext cx="1105303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÷</m:t>
                      </m:r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111F3-C02A-4508-93AF-0EFEF821B8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27" y="742430"/>
                <a:ext cx="1105303" cy="80945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774632-249C-4814-BC73-9875AA58D8EF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alcmaths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9EA9BA4A-AF8A-49C3-837D-1F43213DE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005" y="0"/>
            <a:ext cx="5770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2F33F7-13EB-42F7-B864-01D763074CA7}"/>
              </a:ext>
            </a:extLst>
          </p:cNvPr>
          <p:cNvSpPr txBox="1"/>
          <p:nvPr/>
        </p:nvSpPr>
        <p:spPr>
          <a:xfrm>
            <a:off x="7807568" y="6488668"/>
            <a:ext cx="1336431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alcmaths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" name="Picture 2" descr="Image">
            <a:extLst>
              <a:ext uri="{FF2B5EF4-FFF2-40B4-BE49-F238E27FC236}">
                <a16:creationId xmlns:a16="http://schemas.microsoft.com/office/drawing/2014/main" id="{24594759-FE85-4C52-A4A6-BE8CF72B5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372" y="0"/>
            <a:ext cx="5770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71269F-7FE0-466D-BE5A-2EFE6F95A957}"/>
                  </a:ext>
                </a:extLst>
              </p:cNvPr>
              <p:cNvSpPr txBox="1"/>
              <p:nvPr/>
            </p:nvSpPr>
            <p:spPr>
              <a:xfrm>
                <a:off x="2681056" y="0"/>
                <a:ext cx="1171852" cy="71908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1</a:t>
                </a: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/>
                <a:r>
                  <a:rPr lang="en-US" sz="2000" dirty="0">
                    <a:solidFill>
                      <a:srgbClr val="FF0000"/>
                    </a:solidFill>
                  </a:rPr>
                  <a:t>3</a:t>
                </a: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3</a:t>
                </a:r>
              </a:p>
              <a:p>
                <a:pPr algn="ctr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2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24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5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15</a:t>
                </a:r>
              </a:p>
              <a:p>
                <a:pPr algn="ctr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6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B71269F-7FE0-466D-BE5A-2EFE6F95A9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056" y="0"/>
                <a:ext cx="1171852" cy="71908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55B89D-AA41-42B4-B16E-2645F8C10E23}"/>
                  </a:ext>
                </a:extLst>
              </p:cNvPr>
              <p:cNvSpPr txBox="1"/>
              <p:nvPr/>
            </p:nvSpPr>
            <p:spPr>
              <a:xfrm>
                <a:off x="6970450" y="-96175"/>
                <a:ext cx="1171852" cy="70003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18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2</a:t>
                </a:r>
              </a:p>
              <a:p>
                <a:pPr algn="ctr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4</a:t>
                </a:r>
              </a:p>
              <a:p>
                <a:pPr algn="ctr"/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24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12</a:t>
                </a:r>
              </a:p>
              <a:p>
                <a:pPr algn="ctr">
                  <a:spcAft>
                    <a:spcPts val="1200"/>
                  </a:spcAft>
                </a:pPr>
                <a:r>
                  <a:rPr lang="en-US" sz="2000" dirty="0">
                    <a:solidFill>
                      <a:srgbClr val="FF0000"/>
                    </a:solidFill>
                  </a:rPr>
                  <a:t>12</a:t>
                </a:r>
              </a:p>
              <a:p>
                <a:pPr algn="ctr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3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</a:endParaRPr>
              </a:p>
              <a:p>
                <a:pPr algn="ctr"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𝑜𝑟</m:t>
                      </m:r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4</m:t>
                      </m:r>
                      <m:f>
                        <m:fPr>
                          <m:ctrlPr>
                            <a:rPr lang="en-US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855B89D-AA41-42B4-B16E-2645F8C10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0450" y="-96175"/>
                <a:ext cx="1171852" cy="700031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69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Dividing fractions by fractions using a common denominator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111</cp:revision>
  <dcterms:created xsi:type="dcterms:W3CDTF">2018-01-26T08:52:52Z</dcterms:created>
  <dcterms:modified xsi:type="dcterms:W3CDTF">2020-11-17T10:55:51Z</dcterms:modified>
</cp:coreProperties>
</file>