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Experimental Probability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A3CDF9-712E-496E-A9D5-92A16CC60F1B}"/>
              </a:ext>
            </a:extLst>
          </p:cNvPr>
          <p:cNvSpPr txBox="1"/>
          <p:nvPr/>
        </p:nvSpPr>
        <p:spPr>
          <a:xfrm>
            <a:off x="615775" y="3770722"/>
            <a:ext cx="828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If I throw a fair coin 10 times, how many times would you expect it to land on heads?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1C0CAD-EC69-455D-88EA-4657E9802B68}"/>
              </a:ext>
            </a:extLst>
          </p:cNvPr>
          <p:cNvSpPr txBox="1"/>
          <p:nvPr/>
        </p:nvSpPr>
        <p:spPr>
          <a:xfrm>
            <a:off x="615775" y="4633519"/>
            <a:ext cx="828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If I throw a fair coin 20 times, how many times would you expect it to land on heads?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04E026-9348-4808-AA7B-A73F672591CF}"/>
              </a:ext>
            </a:extLst>
          </p:cNvPr>
          <p:cNvSpPr txBox="1"/>
          <p:nvPr/>
        </p:nvSpPr>
        <p:spPr>
          <a:xfrm>
            <a:off x="615775" y="5473860"/>
            <a:ext cx="828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If I throw a fair coin 60 times, how many times would you expect it to land on heads?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D117CE2-08B5-44AD-9982-40F9A0C56E20}"/>
              </a:ext>
            </a:extLst>
          </p:cNvPr>
          <p:cNvSpPr txBox="1"/>
          <p:nvPr/>
        </p:nvSpPr>
        <p:spPr>
          <a:xfrm>
            <a:off x="169682" y="809393"/>
            <a:ext cx="4034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I roll a fair dice 12 times, how many times would you expect it to land on the number 1?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796603-005F-47FB-8993-0B801BF0C3CE}"/>
              </a:ext>
            </a:extLst>
          </p:cNvPr>
          <p:cNvSpPr txBox="1"/>
          <p:nvPr/>
        </p:nvSpPr>
        <p:spPr>
          <a:xfrm>
            <a:off x="4787249" y="780874"/>
            <a:ext cx="4034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I roll a fair dice 60 times, how many times would you expect it to land on the number 1?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74A41BA-908B-4F57-9544-CF89F08F4320}"/>
              </a:ext>
            </a:extLst>
          </p:cNvPr>
          <p:cNvSpPr txBox="1"/>
          <p:nvPr/>
        </p:nvSpPr>
        <p:spPr>
          <a:xfrm>
            <a:off x="109924" y="113123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If I throw a fair coin 10 times, how many times would you expect it to land on heads?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E2F75-EE75-4A12-B601-1A663DCF5D43}"/>
              </a:ext>
            </a:extLst>
          </p:cNvPr>
          <p:cNvSpPr txBox="1"/>
          <p:nvPr/>
        </p:nvSpPr>
        <p:spPr>
          <a:xfrm>
            <a:off x="109923" y="69444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 If I throw a fair coin 20 times, how many times would you expect it to land on heads?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34852-7E8A-4607-8481-59E854885BBA}"/>
              </a:ext>
            </a:extLst>
          </p:cNvPr>
          <p:cNvSpPr txBox="1"/>
          <p:nvPr/>
        </p:nvSpPr>
        <p:spPr>
          <a:xfrm>
            <a:off x="109923" y="127576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 If I throw a fair coin 60 times, how many times would you expect it to land on heads?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8B1E7-89A1-4712-BD72-ABFD4D436C9E}"/>
              </a:ext>
            </a:extLst>
          </p:cNvPr>
          <p:cNvSpPr txBox="1"/>
          <p:nvPr/>
        </p:nvSpPr>
        <p:spPr>
          <a:xfrm>
            <a:off x="109923" y="1866510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If I throw a fair coin 600 times, how many times would you expect it to land on heads?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E79B89-C0B7-4775-AAB9-BDC33043F056}"/>
              </a:ext>
            </a:extLst>
          </p:cNvPr>
          <p:cNvSpPr txBox="1"/>
          <p:nvPr/>
        </p:nvSpPr>
        <p:spPr>
          <a:xfrm>
            <a:off x="109923" y="2480764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 If I roll a fair dice 600 times, how many times would you expect it to land on the number 1?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08F25-8918-4F2F-BBFC-5F218C86795C}"/>
              </a:ext>
            </a:extLst>
          </p:cNvPr>
          <p:cNvSpPr txBox="1"/>
          <p:nvPr/>
        </p:nvSpPr>
        <p:spPr>
          <a:xfrm>
            <a:off x="109923" y="3059668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 If I roll a fair dice 300 times, how many times would you expect it to land on the number 1?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33262-05FA-4D53-8038-A9E340F8EDA9}"/>
              </a:ext>
            </a:extLst>
          </p:cNvPr>
          <p:cNvSpPr txBox="1"/>
          <p:nvPr/>
        </p:nvSpPr>
        <p:spPr>
          <a:xfrm>
            <a:off x="109923" y="363857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If I roll a fair dice 150 times, how many times would you expect it to land on the number 1?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B717A6-6DC6-4E34-A601-B451254FB35E}"/>
              </a:ext>
            </a:extLst>
          </p:cNvPr>
          <p:cNvSpPr txBox="1"/>
          <p:nvPr/>
        </p:nvSpPr>
        <p:spPr>
          <a:xfrm>
            <a:off x="109923" y="421832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 If I roll a fair dice 750 times, how many times would you expect it to land on the number 1?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0F66DE-61DE-4A1C-85AE-43FA3E297F15}"/>
              </a:ext>
            </a:extLst>
          </p:cNvPr>
          <p:cNvSpPr txBox="1"/>
          <p:nvPr/>
        </p:nvSpPr>
        <p:spPr>
          <a:xfrm>
            <a:off x="109922" y="4828623"/>
            <a:ext cx="891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 If I roll a fair dice 1500 times, how many times would you expect it to land on the number 1?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3FE91F-074B-47A8-8F6D-1B5F60DAB5C3}"/>
              </a:ext>
            </a:extLst>
          </p:cNvPr>
          <p:cNvSpPr txBox="1"/>
          <p:nvPr/>
        </p:nvSpPr>
        <p:spPr>
          <a:xfrm>
            <a:off x="109922" y="5689748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 If I throw a fair coin 1500 times, how many times would you expect it to land on heads?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74A41BA-908B-4F57-9544-CF89F08F4320}"/>
              </a:ext>
            </a:extLst>
          </p:cNvPr>
          <p:cNvSpPr txBox="1"/>
          <p:nvPr/>
        </p:nvSpPr>
        <p:spPr>
          <a:xfrm>
            <a:off x="109924" y="113123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 If I throw a fair coin 10 times, how many times would you expect it to land on heads?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E2F75-EE75-4A12-B601-1A663DCF5D43}"/>
              </a:ext>
            </a:extLst>
          </p:cNvPr>
          <p:cNvSpPr txBox="1"/>
          <p:nvPr/>
        </p:nvSpPr>
        <p:spPr>
          <a:xfrm>
            <a:off x="109923" y="69444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 If I throw a fair coin 20 times, how many times would you expect it to land on heads?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34852-7E8A-4607-8481-59E854885BBA}"/>
              </a:ext>
            </a:extLst>
          </p:cNvPr>
          <p:cNvSpPr txBox="1"/>
          <p:nvPr/>
        </p:nvSpPr>
        <p:spPr>
          <a:xfrm>
            <a:off x="109923" y="127576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 If I throw a fair coin 60 times, how many times would you expect it to land on heads?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8B1E7-89A1-4712-BD72-ABFD4D436C9E}"/>
              </a:ext>
            </a:extLst>
          </p:cNvPr>
          <p:cNvSpPr txBox="1"/>
          <p:nvPr/>
        </p:nvSpPr>
        <p:spPr>
          <a:xfrm>
            <a:off x="109923" y="1866510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 If I throw a fair coin 600 times, how many times would you expect it to land on heads?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E79B89-C0B7-4775-AAB9-BDC33043F056}"/>
              </a:ext>
            </a:extLst>
          </p:cNvPr>
          <p:cNvSpPr txBox="1"/>
          <p:nvPr/>
        </p:nvSpPr>
        <p:spPr>
          <a:xfrm>
            <a:off x="109923" y="2480764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 If I roll a fair dice 600 times, how many times would you expect it to land on the number 1?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08F25-8918-4F2F-BBFC-5F218C86795C}"/>
              </a:ext>
            </a:extLst>
          </p:cNvPr>
          <p:cNvSpPr txBox="1"/>
          <p:nvPr/>
        </p:nvSpPr>
        <p:spPr>
          <a:xfrm>
            <a:off x="109923" y="3059668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 If I roll a fair dice 300 times, how many times would you expect it to land on the number 1?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33262-05FA-4D53-8038-A9E340F8EDA9}"/>
              </a:ext>
            </a:extLst>
          </p:cNvPr>
          <p:cNvSpPr txBox="1"/>
          <p:nvPr/>
        </p:nvSpPr>
        <p:spPr>
          <a:xfrm>
            <a:off x="109923" y="363857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 If I roll a fair dice 150 times, how many times would you expect it to land on the number 1?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B717A6-6DC6-4E34-A601-B451254FB35E}"/>
              </a:ext>
            </a:extLst>
          </p:cNvPr>
          <p:cNvSpPr txBox="1"/>
          <p:nvPr/>
        </p:nvSpPr>
        <p:spPr>
          <a:xfrm>
            <a:off x="109923" y="4218322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 If I roll a fair dice 750 times, how many times would you expect it to land on the number 1?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0F66DE-61DE-4A1C-85AE-43FA3E297F15}"/>
              </a:ext>
            </a:extLst>
          </p:cNvPr>
          <p:cNvSpPr txBox="1"/>
          <p:nvPr/>
        </p:nvSpPr>
        <p:spPr>
          <a:xfrm>
            <a:off x="109922" y="4828623"/>
            <a:ext cx="891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 If I roll a fair dice 1500 times, how many times would you expect it to land on the number 1?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3FE91F-074B-47A8-8F6D-1B5F60DAB5C3}"/>
              </a:ext>
            </a:extLst>
          </p:cNvPr>
          <p:cNvSpPr txBox="1"/>
          <p:nvPr/>
        </p:nvSpPr>
        <p:spPr>
          <a:xfrm>
            <a:off x="109922" y="5689748"/>
            <a:ext cx="89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 If I throw a fair coin 1500 times, how many times would you expect it to land on heads?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0FEB29-61FD-4959-84D7-C0C5759B70B0}"/>
              </a:ext>
            </a:extLst>
          </p:cNvPr>
          <p:cNvSpPr txBox="1"/>
          <p:nvPr/>
        </p:nvSpPr>
        <p:spPr>
          <a:xfrm>
            <a:off x="914400" y="312529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 times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A8EA34-3942-47E5-9D4C-F5ED1FBB26EB}"/>
              </a:ext>
            </a:extLst>
          </p:cNvPr>
          <p:cNvSpPr txBox="1"/>
          <p:nvPr/>
        </p:nvSpPr>
        <p:spPr>
          <a:xfrm>
            <a:off x="1066799" y="4436902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125 times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749143-761F-4FF5-A0CB-6161A7158C85}"/>
              </a:ext>
            </a:extLst>
          </p:cNvPr>
          <p:cNvSpPr txBox="1"/>
          <p:nvPr/>
        </p:nvSpPr>
        <p:spPr>
          <a:xfrm>
            <a:off x="914399" y="1481197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30 times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1BC6C6-194B-4D18-938B-2D3ECB35645F}"/>
              </a:ext>
            </a:extLst>
          </p:cNvPr>
          <p:cNvSpPr txBox="1"/>
          <p:nvPr/>
        </p:nvSpPr>
        <p:spPr>
          <a:xfrm>
            <a:off x="914399" y="2077297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300 times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B69257-E30E-4A6E-B79C-25897E308DA8}"/>
              </a:ext>
            </a:extLst>
          </p:cNvPr>
          <p:cNvSpPr txBox="1"/>
          <p:nvPr/>
        </p:nvSpPr>
        <p:spPr>
          <a:xfrm>
            <a:off x="914399" y="2673397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100 times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7339FB-6BA6-4395-B030-E244E0F4B22F}"/>
              </a:ext>
            </a:extLst>
          </p:cNvPr>
          <p:cNvSpPr txBox="1"/>
          <p:nvPr/>
        </p:nvSpPr>
        <p:spPr>
          <a:xfrm>
            <a:off x="1000812" y="3251226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50 times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1AEF31B-9152-4666-8C26-15F758D1E75B}"/>
              </a:ext>
            </a:extLst>
          </p:cNvPr>
          <p:cNvSpPr txBox="1"/>
          <p:nvPr/>
        </p:nvSpPr>
        <p:spPr>
          <a:xfrm>
            <a:off x="1000812" y="3844064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25 times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DCE146-1DB8-4A33-B134-5972F082AD41}"/>
              </a:ext>
            </a:extLst>
          </p:cNvPr>
          <p:cNvSpPr txBox="1"/>
          <p:nvPr/>
        </p:nvSpPr>
        <p:spPr>
          <a:xfrm>
            <a:off x="914398" y="869983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10 times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FA9E85-3488-4499-B2CC-507287E7DD44}"/>
              </a:ext>
            </a:extLst>
          </p:cNvPr>
          <p:cNvSpPr txBox="1"/>
          <p:nvPr/>
        </p:nvSpPr>
        <p:spPr>
          <a:xfrm>
            <a:off x="1066799" y="5126983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250 times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A01B03-5431-442B-A105-1E3833E9061A}"/>
              </a:ext>
            </a:extLst>
          </p:cNvPr>
          <p:cNvSpPr txBox="1"/>
          <p:nvPr/>
        </p:nvSpPr>
        <p:spPr>
          <a:xfrm>
            <a:off x="1000811" y="5926552"/>
            <a:ext cx="226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750 times</a:t>
            </a:r>
          </a:p>
        </p:txBody>
      </p:sp>
    </p:spTree>
    <p:extLst>
      <p:ext uri="{BB962C8B-B14F-4D97-AF65-F5344CB8AC3E}">
        <p14:creationId xmlns:p14="http://schemas.microsoft.com/office/powerpoint/2010/main" val="192599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626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Experimental Probability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2020-11-11T16:36:47Z</dcterms:modified>
</cp:coreProperties>
</file>