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89353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12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Rearranging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Quadratic Equations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71DDDF-B5D2-5744-8901-651967467CCC}"/>
                  </a:ext>
                </a:extLst>
              </p:cNvPr>
              <p:cNvSpPr txBox="1"/>
              <p:nvPr/>
            </p:nvSpPr>
            <p:spPr>
              <a:xfrm>
                <a:off x="3275525" y="3870057"/>
                <a:ext cx="24439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+6=2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71DDDF-B5D2-5744-8901-651967467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525" y="3870057"/>
                <a:ext cx="2443939" cy="369332"/>
              </a:xfrm>
              <a:prstGeom prst="rect">
                <a:avLst/>
              </a:prstGeom>
              <a:blipFill>
                <a:blip r:embed="rId7"/>
                <a:stretch>
                  <a:fillRect l="-2073" t="-6667" r="-4145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259D48-772B-CA42-9029-99D4CD73224E}"/>
                  </a:ext>
                </a:extLst>
              </p:cNvPr>
              <p:cNvSpPr txBox="1"/>
              <p:nvPr/>
            </p:nvSpPr>
            <p:spPr>
              <a:xfrm>
                <a:off x="3269079" y="4574102"/>
                <a:ext cx="26058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noProof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noProof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noProof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noProof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noProof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259D48-772B-CA42-9029-99D4CD732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079" y="4574102"/>
                <a:ext cx="2605842" cy="369332"/>
              </a:xfrm>
              <a:prstGeom prst="rect">
                <a:avLst/>
              </a:prstGeom>
              <a:blipFill>
                <a:blip r:embed="rId8"/>
                <a:stretch>
                  <a:fillRect l="-1932" r="-1932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CD27A35-03A5-F44E-9E76-4E101C4850D3}"/>
                  </a:ext>
                </a:extLst>
              </p:cNvPr>
              <p:cNvSpPr txBox="1"/>
              <p:nvPr/>
            </p:nvSpPr>
            <p:spPr>
              <a:xfrm>
                <a:off x="3270474" y="5278147"/>
                <a:ext cx="29154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CD27A35-03A5-F44E-9E76-4E101C485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74" y="5278147"/>
                <a:ext cx="2915478" cy="369332"/>
              </a:xfrm>
              <a:prstGeom prst="rect">
                <a:avLst/>
              </a:prstGeom>
              <a:blipFill>
                <a:blip r:embed="rId9"/>
                <a:stretch>
                  <a:fillRect l="-2174" r="-173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1912" y="809393"/>
                <a:ext cx="411420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Rearrange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+9=11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err="1">
                    <a:latin typeface="Calibri" panose="020F0502020204030204"/>
                  </a:rPr>
                  <a:t>i</a:t>
                </a:r>
                <a:r>
                  <a:rPr kumimoji="0" lang="en-GB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nto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form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𝑏𝑥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12" y="809393"/>
                <a:ext cx="4114203" cy="1107996"/>
              </a:xfrm>
              <a:prstGeom prst="rect">
                <a:avLst/>
              </a:prstGeom>
              <a:blipFill>
                <a:blip r:embed="rId2"/>
                <a:stretch>
                  <a:fillRect l="-4000" t="-7955" b="-1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728628" y="809393"/>
                <a:ext cx="411420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dirty="0"/>
                  <a:t>Rearrange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+9=−11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r>
                  <a:rPr lang="en-GB" sz="2400" dirty="0" err="1"/>
                  <a:t>into</a:t>
                </a:r>
                <a:r>
                  <a:rPr lang="en-GB" sz="2400" dirty="0"/>
                  <a:t> the form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628" y="809393"/>
                <a:ext cx="4114203" cy="1107996"/>
              </a:xfrm>
              <a:prstGeom prst="rect">
                <a:avLst/>
              </a:prstGeom>
              <a:blipFill>
                <a:blip r:embed="rId3"/>
                <a:stretch>
                  <a:fillRect l="-4630" t="-7955" b="-14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722684"/>
                  </p:ext>
                </p:extLst>
              </p:nvPr>
            </p:nvGraphicFramePr>
            <p:xfrm>
              <a:off x="0" y="0"/>
              <a:ext cx="9144000" cy="642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71600">
                    <a:tc gridSpan="2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dirty="0"/>
                            <a:t>Rearrange the following into the form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𝑏𝑥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+6=−2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+6=7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+6=−2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+6=−7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−11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1722684"/>
                  </p:ext>
                </p:extLst>
              </p:nvPr>
            </p:nvGraphicFramePr>
            <p:xfrm>
              <a:off x="0" y="0"/>
              <a:ext cx="9144000" cy="642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716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49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1190" r="-100000" b="-4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1190" b="-40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8824" r="-100000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8824" b="-29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2381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02381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97647" r="-100000" b="-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97647" b="-9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3571" r="-100000" b="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03571" b="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5007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3273519"/>
                  </p:ext>
                </p:extLst>
              </p:nvPr>
            </p:nvGraphicFramePr>
            <p:xfrm>
              <a:off x="0" y="0"/>
              <a:ext cx="9144000" cy="642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71600">
                    <a:tc gridSpan="2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dirty="0"/>
                            <a:t>Rearrange the following into the form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𝑏𝑥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i="0" baseline="0" dirty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+6=−2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+8=0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+8=0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oMath>
                          </a14:m>
                          <a:endParaRPr lang="en-GB" sz="2000" b="0" dirty="0"/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+6=2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+10=0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+6=7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+6=−2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000" b="0" dirty="0">
                              <a:solidFill>
                                <a:srgbClr val="FF0000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  <a:r>
                            <a:rPr lang="en-GB" sz="20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+6=−7</m:t>
                              </m:r>
                              <m:sSup>
                                <m:sSupPr>
                                  <m:ctrlP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−11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sSup>
                                <m:sSupPr>
                                  <m:ctrlP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+17=0</m:t>
                              </m:r>
                            </m:oMath>
                          </a14:m>
                          <a:endParaRPr lang="en-US" sz="20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3273519"/>
                  </p:ext>
                </p:extLst>
              </p:nvPr>
            </p:nvGraphicFramePr>
            <p:xfrm>
              <a:off x="0" y="0"/>
              <a:ext cx="9144000" cy="642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716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49529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1190" r="-100000" b="-40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1190" b="-40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8824" r="-100000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8824" b="-29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2381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02381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97647" r="-100000" b="-9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97647" b="-9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3571" r="-100000" b="1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03571" b="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405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488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Rearranging Quadratic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2020-11-11T16:59:45Z</dcterms:modified>
</cp:coreProperties>
</file>