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5" y="290958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Substitution (one letter)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Version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AA12A-6B25-42B6-9A89-D3547DC253D7}"/>
              </a:ext>
            </a:extLst>
          </p:cNvPr>
          <p:cNvSpPr txBox="1"/>
          <p:nvPr/>
        </p:nvSpPr>
        <p:spPr>
          <a:xfrm>
            <a:off x="3946806" y="4555048"/>
            <a:ext cx="817595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r">
              <a:defRPr/>
            </a:pPr>
            <a:r>
              <a:rPr lang="en-GB" sz="2400" dirty="0">
                <a:solidFill>
                  <a:schemeClr val="bg1"/>
                </a:solidFill>
              </a:rPr>
              <a:t>3 + a =</a:t>
            </a:r>
          </a:p>
          <a:p>
            <a:pPr lvl="0" algn="r">
              <a:defRPr/>
            </a:pPr>
            <a:endParaRPr lang="en-GB" sz="2400" b="0" i="0" dirty="0">
              <a:solidFill>
                <a:schemeClr val="bg1"/>
              </a:solidFill>
              <a:latin typeface="Calibri" panose="020F0502020204030204"/>
            </a:endParaRPr>
          </a:p>
          <a:p>
            <a:pPr lvl="0" algn="r">
              <a:defRPr/>
            </a:pPr>
            <a:r>
              <a:rPr lang="en-GB" sz="2400" dirty="0">
                <a:solidFill>
                  <a:schemeClr val="bg1"/>
                </a:solidFill>
                <a:latin typeface="Calibri" panose="020F0502020204030204"/>
              </a:rPr>
              <a:t>3a =</a:t>
            </a:r>
            <a:endParaRPr lang="en-GB" sz="2400" b="0" i="0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0" y="541231"/>
            <a:ext cx="1958510" cy="34369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697" y="541231"/>
            <a:ext cx="1958510" cy="34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F78FB94-3F5D-4605-BA60-16DEEBB8694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79479" y="130715"/>
                <a:ext cx="7886700" cy="46443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sz="2800" dirty="0"/>
                  <a:t>If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800" dirty="0"/>
                  <a:t>, find the value of the following expressions: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F78FB94-3F5D-4605-BA60-16DEEBB86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79479" y="130715"/>
                <a:ext cx="7886700" cy="464433"/>
              </a:xfrm>
              <a:blipFill>
                <a:blip r:embed="rId2"/>
                <a:stretch>
                  <a:fillRect l="-1314" t="-14286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227A3-E965-4E6D-99B8-F7BFC4AB46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854664"/>
                <a:ext cx="3519144" cy="56404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b="0" dirty="0">
                    <a:solidFill>
                      <a:srgbClr val="007FFF"/>
                    </a:solidFill>
                  </a:rPr>
                  <a:t>1.</a:t>
                </a:r>
                <a:r>
                  <a:rPr lang="en-GB" b="0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2.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3.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4.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5.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6.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227A3-E965-4E6D-99B8-F7BFC4AB46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854664"/>
                <a:ext cx="3519144" cy="5640404"/>
              </a:xfrm>
              <a:blipFill>
                <a:blip r:embed="rId3"/>
                <a:stretch>
                  <a:fillRect l="-3466" t="-1730" b="-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D47CBA-A950-4B25-B720-B8B570C52A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22829" y="779249"/>
                <a:ext cx="3519144" cy="5948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7.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10.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11.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12.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D47CBA-A950-4B25-B720-B8B570C52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29" y="779249"/>
                <a:ext cx="3519144" cy="5948036"/>
              </a:xfrm>
              <a:prstGeom prst="rect">
                <a:avLst/>
              </a:prstGeom>
              <a:blipFill>
                <a:blip r:embed="rId4"/>
                <a:stretch>
                  <a:fillRect l="-3640" t="-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28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F78FB94-3F5D-4605-BA60-16DEEBB8694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79479" y="130715"/>
                <a:ext cx="7886700" cy="46443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sz="2800" dirty="0"/>
                  <a:t>If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800" dirty="0"/>
                  <a:t>, find the value of the following expressions: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F78FB94-3F5D-4605-BA60-16DEEBB86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79479" y="130715"/>
                <a:ext cx="7886700" cy="464433"/>
              </a:xfrm>
              <a:blipFill>
                <a:blip r:embed="rId2"/>
                <a:stretch>
                  <a:fillRect l="-1314" t="-14286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227A3-E965-4E6D-99B8-F7BFC4AB46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854664"/>
                <a:ext cx="2925255" cy="56404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b="0" dirty="0">
                    <a:solidFill>
                      <a:srgbClr val="007FFF"/>
                    </a:solidFill>
                  </a:rPr>
                  <a:t>1.</a:t>
                </a:r>
                <a:r>
                  <a:rPr lang="en-GB" b="0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2.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3.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4.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5.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6.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227A3-E965-4E6D-99B8-F7BFC4AB46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854664"/>
                <a:ext cx="2925255" cy="5640404"/>
              </a:xfrm>
              <a:blipFill>
                <a:blip r:embed="rId3"/>
                <a:stretch>
                  <a:fillRect l="-4167" t="-1730" b="-2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D47CBA-A950-4B25-B720-B8B570C52A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22829" y="779249"/>
                <a:ext cx="2384981" cy="5948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7.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>
                  <a:solidFill>
                    <a:srgbClr val="007FFF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10.</a:t>
                </a:r>
                <a:r>
                  <a:rPr lang="en-GB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11.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FFF"/>
                    </a:solidFill>
                  </a:rPr>
                  <a:t>12.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6D47CBA-A950-4B25-B720-B8B570C52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29" y="779249"/>
                <a:ext cx="2384981" cy="5948036"/>
              </a:xfrm>
              <a:prstGeom prst="rect">
                <a:avLst/>
              </a:prstGeom>
              <a:blipFill>
                <a:blip r:embed="rId4"/>
                <a:stretch>
                  <a:fillRect l="-5371" t="-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E2310A9-5401-4CD7-8E15-A326A70556E8}"/>
                  </a:ext>
                </a:extLst>
              </p:cNvPr>
              <p:cNvSpPr/>
              <p:nvPr/>
            </p:nvSpPr>
            <p:spPr>
              <a:xfrm>
                <a:off x="3046300" y="830123"/>
                <a:ext cx="4651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E2310A9-5401-4CD7-8E15-A326A7055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00" y="830123"/>
                <a:ext cx="46519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610D64-EB29-4FF2-98A7-E797E356D43D}"/>
                  </a:ext>
                </a:extLst>
              </p:cNvPr>
              <p:cNvSpPr/>
              <p:nvPr/>
            </p:nvSpPr>
            <p:spPr>
              <a:xfrm>
                <a:off x="3046300" y="1849789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610D64-EB29-4FF2-98A7-E797E356D4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00" y="1849789"/>
                <a:ext cx="66396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D94B09-85C8-4B94-9425-A594289881F4}"/>
                  </a:ext>
                </a:extLst>
              </p:cNvPr>
              <p:cNvSpPr/>
              <p:nvPr/>
            </p:nvSpPr>
            <p:spPr>
              <a:xfrm>
                <a:off x="3046300" y="2869455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D94B09-85C8-4B94-9425-A594289881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00" y="2869455"/>
                <a:ext cx="6639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D31F8AE-D5F0-48CA-B93C-59636AF256AA}"/>
                  </a:ext>
                </a:extLst>
              </p:cNvPr>
              <p:cNvSpPr/>
              <p:nvPr/>
            </p:nvSpPr>
            <p:spPr>
              <a:xfrm>
                <a:off x="3046300" y="3889121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D31F8AE-D5F0-48CA-B93C-59636AF256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00" y="3889121"/>
                <a:ext cx="6639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A43BB9-69D9-42A6-9067-35A01A891DD3}"/>
                  </a:ext>
                </a:extLst>
              </p:cNvPr>
              <p:cNvSpPr/>
              <p:nvPr/>
            </p:nvSpPr>
            <p:spPr>
              <a:xfrm>
                <a:off x="3070684" y="4823946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A43BB9-69D9-42A6-9067-35A01A891D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684" y="4823946"/>
                <a:ext cx="66396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2DB8D11-9CF9-497B-988E-E214905B3D06}"/>
                  </a:ext>
                </a:extLst>
              </p:cNvPr>
              <p:cNvSpPr/>
              <p:nvPr/>
            </p:nvSpPr>
            <p:spPr>
              <a:xfrm>
                <a:off x="3095068" y="5758771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2DB8D11-9CF9-497B-988E-E214905B3D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068" y="5758771"/>
                <a:ext cx="66396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A35E2F2-BB43-4DBE-8E23-6F5860602597}"/>
                  </a:ext>
                </a:extLst>
              </p:cNvPr>
              <p:cNvSpPr/>
              <p:nvPr/>
            </p:nvSpPr>
            <p:spPr>
              <a:xfrm>
                <a:off x="6573496" y="830123"/>
                <a:ext cx="4651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A35E2F2-BB43-4DBE-8E23-6F58606025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96" y="830123"/>
                <a:ext cx="465192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574096B-6D3F-4E87-8202-93E8A1DA1F25}"/>
                  </a:ext>
                </a:extLst>
              </p:cNvPr>
              <p:cNvSpPr/>
              <p:nvPr/>
            </p:nvSpPr>
            <p:spPr>
              <a:xfrm>
                <a:off x="6573496" y="1849789"/>
                <a:ext cx="4651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574096B-6D3F-4E87-8202-93E8A1DA1F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96" y="1849789"/>
                <a:ext cx="465192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8CF48D-E5B9-47FD-9AEE-41B3810FBC99}"/>
                  </a:ext>
                </a:extLst>
              </p:cNvPr>
              <p:cNvSpPr/>
              <p:nvPr/>
            </p:nvSpPr>
            <p:spPr>
              <a:xfrm>
                <a:off x="6573496" y="2869455"/>
                <a:ext cx="46519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8CF48D-E5B9-47FD-9AEE-41B3810FBC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96" y="2869455"/>
                <a:ext cx="465192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4A21AA-95DD-4519-9DB9-1782E120502D}"/>
                  </a:ext>
                </a:extLst>
              </p:cNvPr>
              <p:cNvSpPr/>
              <p:nvPr/>
            </p:nvSpPr>
            <p:spPr>
              <a:xfrm>
                <a:off x="6573496" y="4006076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4A21AA-95DD-4519-9DB9-1782E12050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96" y="4006076"/>
                <a:ext cx="66396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905C5FF-91E4-46D4-9CDC-C9FC12B187B8}"/>
                  </a:ext>
                </a:extLst>
              </p:cNvPr>
              <p:cNvSpPr/>
              <p:nvPr/>
            </p:nvSpPr>
            <p:spPr>
              <a:xfrm>
                <a:off x="6573496" y="4881087"/>
                <a:ext cx="66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905C5FF-91E4-46D4-9CDC-C9FC12B187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96" y="4881087"/>
                <a:ext cx="66396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81035C-D5DC-4AB4-ADD7-2688C172768A}"/>
                  </a:ext>
                </a:extLst>
              </p:cNvPr>
              <p:cNvSpPr/>
              <p:nvPr/>
            </p:nvSpPr>
            <p:spPr>
              <a:xfrm>
                <a:off x="6706706" y="5771743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81035C-D5DC-4AB4-ADD7-2688C17276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706" y="5771743"/>
                <a:ext cx="862737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53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173</Words>
  <Application>Microsoft Office PowerPoint</Application>
  <PresentationFormat>On-screen Show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Substitution (one letter) Version 2</vt:lpstr>
      <vt:lpstr>PowerPoint Presentation</vt:lpstr>
      <vt:lpstr>If d=5, find the value of the following expressions:</vt:lpstr>
      <vt:lpstr>If d=5, find the value of the following expressions: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115</cp:revision>
  <dcterms:created xsi:type="dcterms:W3CDTF">2018-01-26T08:52:52Z</dcterms:created>
  <dcterms:modified xsi:type="dcterms:W3CDTF">2020-11-23T10:43:21Z</dcterms:modified>
</cp:coreProperties>
</file>