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61" d="100"/>
          <a:sy n="61" d="100"/>
        </p:scale>
        <p:origin x="8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in two different sections – Top two show place value clearly and the bottom two involve needing a new column in the solution due to exchanging.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Addition in</a:t>
            </a:r>
            <a:br>
              <a:rPr lang="en-GB" sz="4400" b="1" dirty="0" smtClean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Binary (Base 2)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28628" y="4132687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01+100</m:t>
                      </m:r>
                      <m:r>
                        <a:rPr lang="en-GB" sz="2400" b="0" i="0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8" y="4132687"/>
                <a:ext cx="1624419" cy="369332"/>
              </a:xfrm>
              <a:prstGeom prst="rect">
                <a:avLst/>
              </a:prstGeom>
              <a:blipFill>
                <a:blip r:embed="rId8"/>
                <a:stretch>
                  <a:fillRect l="-4135" r="-451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771427" y="4879105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100+1011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427" y="4879105"/>
                <a:ext cx="1624419" cy="369332"/>
              </a:xfrm>
              <a:prstGeom prst="rect">
                <a:avLst/>
              </a:prstGeom>
              <a:blipFill>
                <a:blip r:embed="rId9"/>
                <a:stretch>
                  <a:fillRect l="-4135" r="-451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771426" y="5625523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110+1011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426" y="5625523"/>
                <a:ext cx="1624419" cy="369332"/>
              </a:xfrm>
              <a:prstGeom prst="rect">
                <a:avLst/>
              </a:prstGeom>
              <a:blipFill>
                <a:blip r:embed="rId10"/>
                <a:stretch>
                  <a:fillRect l="-4135" r="-451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172" y="54965"/>
            <a:ext cx="211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900781" y="3424744"/>
                <a:ext cx="20370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noProof="0" smtClean="0">
                          <a:latin typeface="Cambria Math" panose="02040503050406030204" pitchFamily="18" charset="0"/>
                        </a:rPr>
                        <m:t>01+111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81" y="3424744"/>
                <a:ext cx="203703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900782" y="721641"/>
                <a:ext cx="18094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1+110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82" y="721641"/>
                <a:ext cx="180940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752493" y="3471124"/>
                <a:ext cx="20370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noProof="0" smtClean="0">
                          <a:latin typeface="Cambria Math" panose="02040503050406030204" pitchFamily="18" charset="0"/>
                        </a:rPr>
                        <m:t>11+111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493" y="3471124"/>
                <a:ext cx="203703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5752494" y="768021"/>
                <a:ext cx="20370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0+1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494" y="768021"/>
                <a:ext cx="203703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/>
              <p:nvPr/>
            </p:nvSpPr>
            <p:spPr>
              <a:xfrm>
                <a:off x="384475" y="401472"/>
                <a:ext cx="3896247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1000+100=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1000+1000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1011+1000=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011+1001=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111+1001=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1111+1000=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111+1100=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100+1111=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75" y="401472"/>
                <a:ext cx="3896247" cy="6370975"/>
              </a:xfrm>
              <a:prstGeom prst="rect">
                <a:avLst/>
              </a:prstGeom>
              <a:blipFill>
                <a:blip r:embed="rId4"/>
                <a:stretch>
                  <a:fillRect l="-2347"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/>
              <p:nvPr/>
            </p:nvSpPr>
            <p:spPr>
              <a:xfrm>
                <a:off x="4424909" y="401472"/>
                <a:ext cx="4235616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1001+110=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001+111=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111+111=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1111+1111=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10101+10=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0101+101=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10101+1010=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0101+10101=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909" y="401472"/>
                <a:ext cx="4235616" cy="6001643"/>
              </a:xfrm>
              <a:prstGeom prst="rect">
                <a:avLst/>
              </a:prstGeom>
              <a:blipFill>
                <a:blip r:embed="rId5"/>
                <a:stretch>
                  <a:fillRect l="-2302" t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/>
              <p:nvPr/>
            </p:nvSpPr>
            <p:spPr>
              <a:xfrm>
                <a:off x="384475" y="401472"/>
                <a:ext cx="3896247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1000+100=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1000+1000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1011+1000=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011+1001=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111+1001=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1111+1000=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111+1100=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100+1111=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75" y="401472"/>
                <a:ext cx="3896247" cy="6370975"/>
              </a:xfrm>
              <a:prstGeom prst="rect">
                <a:avLst/>
              </a:prstGeom>
              <a:blipFill>
                <a:blip r:embed="rId4"/>
                <a:stretch>
                  <a:fillRect l="-2347"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/>
              <p:nvPr/>
            </p:nvSpPr>
            <p:spPr>
              <a:xfrm>
                <a:off x="4424909" y="401472"/>
                <a:ext cx="4235616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1001+110=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001+111=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111+111=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1111+1111=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10101+10=</m:t>
                    </m:r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0101+101=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10101+1010=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0101+10101=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909" y="401472"/>
                <a:ext cx="4235616" cy="6001643"/>
              </a:xfrm>
              <a:prstGeom prst="rect">
                <a:avLst/>
              </a:prstGeom>
              <a:blipFill>
                <a:blip r:embed="rId5"/>
                <a:stretch>
                  <a:fillRect l="-2302" t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/>
              <p:nvPr/>
            </p:nvSpPr>
            <p:spPr>
              <a:xfrm>
                <a:off x="2702814" y="401472"/>
                <a:ext cx="1577908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1100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10000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10011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10100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11000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10111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11011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11011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814" y="401472"/>
                <a:ext cx="1577908" cy="5632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/>
              <p:nvPr/>
            </p:nvSpPr>
            <p:spPr>
              <a:xfrm>
                <a:off x="7231118" y="401472"/>
                <a:ext cx="1577908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10000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1110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11110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10111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11110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11111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/>
                </a:r>
                <a:b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101010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118" y="401472"/>
                <a:ext cx="1577908" cy="5632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83463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226</Words>
  <Application>Microsoft Office PowerPoint</Application>
  <PresentationFormat>On-screen Show (4:3)</PresentationFormat>
  <Paragraphs>100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Addition in Binary (Base 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172</cp:revision>
  <dcterms:created xsi:type="dcterms:W3CDTF">2018-01-26T08:52:52Z</dcterms:created>
  <dcterms:modified xsi:type="dcterms:W3CDTF">2020-12-01T09:38:50Z</dcterms:modified>
</cp:coreProperties>
</file>